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4"/>
  </p:sldMasterIdLst>
  <p:sldIdLst>
    <p:sldId id="256" r:id="rId5"/>
    <p:sldId id="257" r:id="rId6"/>
    <p:sldId id="258" r:id="rId7"/>
    <p:sldId id="259" r:id="rId8"/>
    <p:sldId id="260" r:id="rId9"/>
    <p:sldId id="261" r:id="rId10"/>
  </p:sldIdLst>
  <p:sldSz cx="7632700" cy="10769600"/>
  <p:notesSz cx="7632700" cy="107696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EBDAB"/>
    <a:srgbClr val="584C7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73BD328-2BF6-458E-8AB1-E41C6F966E3B}" v="3" dt="2025-09-05T12:04:02.040"/>
  </p1510:revLst>
</p1510:revInfo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1376" y="-241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microsoft.com/office/2015/10/relationships/revisionInfo" Target="revisionInfo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72928" y="3338576"/>
            <a:ext cx="6493192" cy="226161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45857" y="6030976"/>
            <a:ext cx="5347335" cy="26924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9/5/2025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7598105" y="0"/>
            <a:ext cx="38100" cy="455930"/>
          </a:xfrm>
          <a:custGeom>
            <a:avLst/>
            <a:gdLst/>
            <a:ahLst/>
            <a:cxnLst/>
            <a:rect l="l" t="t" r="r" b="b"/>
            <a:pathLst>
              <a:path w="38100" h="455930">
                <a:moveTo>
                  <a:pt x="0" y="455853"/>
                </a:moveTo>
                <a:lnTo>
                  <a:pt x="38100" y="455853"/>
                </a:lnTo>
                <a:lnTo>
                  <a:pt x="38100" y="0"/>
                </a:lnTo>
                <a:lnTo>
                  <a:pt x="0" y="0"/>
                </a:lnTo>
                <a:lnTo>
                  <a:pt x="0" y="455853"/>
                </a:lnTo>
                <a:close/>
              </a:path>
            </a:pathLst>
          </a:custGeom>
          <a:solidFill>
            <a:srgbClr val="623C9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578100" y="10000052"/>
            <a:ext cx="6480175" cy="0"/>
          </a:xfrm>
          <a:custGeom>
            <a:avLst/>
            <a:gdLst/>
            <a:ahLst/>
            <a:cxnLst/>
            <a:rect l="l" t="t" r="r" b="b"/>
            <a:pathLst>
              <a:path w="6480175">
                <a:moveTo>
                  <a:pt x="0" y="0"/>
                </a:moveTo>
                <a:lnTo>
                  <a:pt x="6479997" y="0"/>
                </a:lnTo>
              </a:path>
            </a:pathLst>
          </a:custGeom>
          <a:ln w="12700">
            <a:solidFill>
              <a:srgbClr val="623C9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k object 18"/>
          <p:cNvSpPr/>
          <p:nvPr/>
        </p:nvSpPr>
        <p:spPr>
          <a:xfrm>
            <a:off x="0" y="0"/>
            <a:ext cx="7598409" cy="455930"/>
          </a:xfrm>
          <a:custGeom>
            <a:avLst/>
            <a:gdLst/>
            <a:ahLst/>
            <a:cxnLst/>
            <a:rect l="l" t="t" r="r" b="b"/>
            <a:pathLst>
              <a:path w="7598409" h="455930">
                <a:moveTo>
                  <a:pt x="0" y="455853"/>
                </a:moveTo>
                <a:lnTo>
                  <a:pt x="7598105" y="455853"/>
                </a:lnTo>
                <a:lnTo>
                  <a:pt x="7598105" y="0"/>
                </a:lnTo>
                <a:lnTo>
                  <a:pt x="0" y="0"/>
                </a:lnTo>
                <a:lnTo>
                  <a:pt x="0" y="455853"/>
                </a:lnTo>
                <a:close/>
              </a:path>
            </a:pathLst>
          </a:custGeom>
          <a:solidFill>
            <a:srgbClr val="623C9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23C94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9/5/2025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23C94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81952" y="2477008"/>
            <a:ext cx="3322986" cy="710793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934110" y="2477008"/>
            <a:ext cx="3322986" cy="710793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9/5/2025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23C94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9/5/2025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578100" y="9997403"/>
            <a:ext cx="6480175" cy="12700"/>
          </a:xfrm>
          <a:custGeom>
            <a:avLst/>
            <a:gdLst/>
            <a:ahLst/>
            <a:cxnLst/>
            <a:rect l="l" t="t" r="r" b="b"/>
            <a:pathLst>
              <a:path w="6480175" h="12700">
                <a:moveTo>
                  <a:pt x="0" y="12700"/>
                </a:moveTo>
                <a:lnTo>
                  <a:pt x="6479997" y="12700"/>
                </a:lnTo>
                <a:lnTo>
                  <a:pt x="6479997" y="0"/>
                </a:lnTo>
                <a:lnTo>
                  <a:pt x="0" y="0"/>
                </a:lnTo>
                <a:lnTo>
                  <a:pt x="0" y="12700"/>
                </a:lnTo>
                <a:close/>
              </a:path>
            </a:pathLst>
          </a:custGeom>
          <a:solidFill>
            <a:srgbClr val="32303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578100" y="9993702"/>
            <a:ext cx="6480175" cy="12700"/>
          </a:xfrm>
          <a:custGeom>
            <a:avLst/>
            <a:gdLst/>
            <a:ahLst/>
            <a:cxnLst/>
            <a:rect l="l" t="t" r="r" b="b"/>
            <a:pathLst>
              <a:path w="6480175" h="12700">
                <a:moveTo>
                  <a:pt x="0" y="12699"/>
                </a:moveTo>
                <a:lnTo>
                  <a:pt x="6479997" y="12699"/>
                </a:lnTo>
                <a:lnTo>
                  <a:pt x="6479997" y="0"/>
                </a:lnTo>
                <a:lnTo>
                  <a:pt x="0" y="0"/>
                </a:lnTo>
                <a:lnTo>
                  <a:pt x="0" y="12699"/>
                </a:lnTo>
                <a:close/>
              </a:path>
            </a:pathLst>
          </a:custGeom>
          <a:solidFill>
            <a:srgbClr val="623C9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k object 18"/>
          <p:cNvSpPr/>
          <p:nvPr/>
        </p:nvSpPr>
        <p:spPr>
          <a:xfrm>
            <a:off x="0" y="0"/>
            <a:ext cx="7632700" cy="455930"/>
          </a:xfrm>
          <a:custGeom>
            <a:avLst/>
            <a:gdLst/>
            <a:ahLst/>
            <a:cxnLst/>
            <a:rect l="l" t="t" r="r" b="b"/>
            <a:pathLst>
              <a:path w="7598409" h="455930">
                <a:moveTo>
                  <a:pt x="0" y="455853"/>
                </a:moveTo>
                <a:lnTo>
                  <a:pt x="7598105" y="455853"/>
                </a:lnTo>
                <a:lnTo>
                  <a:pt x="7598105" y="0"/>
                </a:lnTo>
                <a:lnTo>
                  <a:pt x="0" y="0"/>
                </a:lnTo>
                <a:lnTo>
                  <a:pt x="0" y="455853"/>
                </a:lnTo>
                <a:close/>
              </a:path>
            </a:pathLst>
          </a:custGeom>
          <a:solidFill>
            <a:srgbClr val="623C9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k object 19"/>
          <p:cNvSpPr/>
          <p:nvPr/>
        </p:nvSpPr>
        <p:spPr>
          <a:xfrm>
            <a:off x="19050" y="0"/>
            <a:ext cx="0" cy="455930"/>
          </a:xfrm>
          <a:custGeom>
            <a:avLst/>
            <a:gdLst/>
            <a:ahLst/>
            <a:cxnLst/>
            <a:rect l="l" t="t" r="r" b="b"/>
            <a:pathLst>
              <a:path h="455930">
                <a:moveTo>
                  <a:pt x="0" y="0"/>
                </a:moveTo>
                <a:lnTo>
                  <a:pt x="0" y="455853"/>
                </a:lnTo>
              </a:path>
            </a:pathLst>
          </a:custGeom>
          <a:ln w="38100">
            <a:solidFill>
              <a:srgbClr val="623C9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9/5/2025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65400" y="650152"/>
            <a:ext cx="6508249" cy="741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rgbClr val="623C94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81952" y="2477008"/>
            <a:ext cx="6875145" cy="710793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97277" y="10015728"/>
            <a:ext cx="2444496" cy="5384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81952" y="10015728"/>
            <a:ext cx="1756981" cy="5384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9/5/2025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500116" y="10015728"/>
            <a:ext cx="1756981" cy="5384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mailto:info@winuk.org.uk" TargetMode="Externa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Two people shaking hands">
            <a:extLst>
              <a:ext uri="{FF2B5EF4-FFF2-40B4-BE49-F238E27FC236}">
                <a16:creationId xmlns:a16="http://schemas.microsoft.com/office/drawing/2014/main" id="{3C374008-9C98-3260-D9D4-DC644B25ABC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809" y="1912144"/>
            <a:ext cx="7632700" cy="5088467"/>
          </a:xfrm>
          <a:prstGeom prst="rect">
            <a:avLst/>
          </a:prstGeom>
        </p:spPr>
      </p:pic>
      <p:sp>
        <p:nvSpPr>
          <p:cNvPr id="2" name="object 2"/>
          <p:cNvSpPr/>
          <p:nvPr/>
        </p:nvSpPr>
        <p:spPr>
          <a:xfrm>
            <a:off x="0" y="0"/>
            <a:ext cx="7636509" cy="2054225"/>
          </a:xfrm>
          <a:custGeom>
            <a:avLst/>
            <a:gdLst/>
            <a:ahLst/>
            <a:cxnLst/>
            <a:rect l="l" t="t" r="r" b="b"/>
            <a:pathLst>
              <a:path w="7636509" h="2054225">
                <a:moveTo>
                  <a:pt x="0" y="2054110"/>
                </a:moveTo>
                <a:lnTo>
                  <a:pt x="7636205" y="2054110"/>
                </a:lnTo>
                <a:lnTo>
                  <a:pt x="7636205" y="0"/>
                </a:lnTo>
                <a:lnTo>
                  <a:pt x="0" y="0"/>
                </a:lnTo>
                <a:lnTo>
                  <a:pt x="0" y="2054110"/>
                </a:lnTo>
                <a:close/>
              </a:path>
            </a:pathLst>
          </a:custGeom>
          <a:solidFill>
            <a:srgbClr val="623C9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0" y="5713501"/>
            <a:ext cx="7636509" cy="5055235"/>
          </a:xfrm>
          <a:custGeom>
            <a:avLst/>
            <a:gdLst/>
            <a:ahLst/>
            <a:cxnLst/>
            <a:rect l="l" t="t" r="r" b="b"/>
            <a:pathLst>
              <a:path w="7636509" h="5055234">
                <a:moveTo>
                  <a:pt x="0" y="0"/>
                </a:moveTo>
                <a:lnTo>
                  <a:pt x="0" y="5054701"/>
                </a:lnTo>
                <a:lnTo>
                  <a:pt x="7636205" y="5054701"/>
                </a:lnTo>
                <a:lnTo>
                  <a:pt x="7636205" y="588987"/>
                </a:lnTo>
                <a:lnTo>
                  <a:pt x="0" y="0"/>
                </a:lnTo>
                <a:close/>
              </a:path>
            </a:pathLst>
          </a:custGeom>
          <a:solidFill>
            <a:srgbClr val="623C9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4514953" y="334007"/>
            <a:ext cx="2567225" cy="124413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565400" y="6626714"/>
            <a:ext cx="6679950" cy="130548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4200" b="1" spc="3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WiN</a:t>
            </a:r>
            <a:r>
              <a:rPr sz="4200" b="1" spc="-68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4200" b="1" spc="-23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Non </a:t>
            </a:r>
            <a:r>
              <a:rPr sz="4200" b="1" spc="-26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Executive </a:t>
            </a:r>
            <a:r>
              <a:rPr sz="4200" b="1" spc="-19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Director </a:t>
            </a:r>
            <a:r>
              <a:rPr sz="4200" b="1" spc="-18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(NED)</a:t>
            </a:r>
            <a:r>
              <a:rPr sz="4200" b="1" spc="-37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GB" sz="4200" b="1" spc="-380" dirty="0">
                <a:solidFill>
                  <a:srgbClr val="FFFFFF"/>
                </a:solidFill>
                <a:highlight>
                  <a:srgbClr val="FFFF00"/>
                </a:highligh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Programme</a:t>
            </a:r>
            <a:endParaRPr sz="4200" dirty="0">
              <a:highlight>
                <a:srgbClr val="FFFF00"/>
              </a:highligh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565400" y="9383841"/>
            <a:ext cx="6506209" cy="44371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just">
              <a:lnSpc>
                <a:spcPct val="100000"/>
              </a:lnSpc>
              <a:spcBef>
                <a:spcPts val="100"/>
              </a:spcBef>
            </a:pPr>
            <a:r>
              <a:rPr sz="1400" spc="-25" dirty="0">
                <a:solidFill>
                  <a:srgbClr val="EDED88"/>
                </a:solidFill>
                <a:latin typeface="+mj-lt"/>
                <a:cs typeface="Lucida Sans Unicode"/>
              </a:rPr>
              <a:t>A</a:t>
            </a:r>
            <a:r>
              <a:rPr sz="1400" spc="-254" dirty="0">
                <a:solidFill>
                  <a:srgbClr val="EDED88"/>
                </a:solidFill>
                <a:latin typeface="+mj-lt"/>
                <a:cs typeface="Lucida Sans Unicode"/>
              </a:rPr>
              <a:t> </a:t>
            </a:r>
            <a:r>
              <a:rPr lang="en-GB" sz="1400" spc="-70" dirty="0">
                <a:solidFill>
                  <a:srgbClr val="EDED88"/>
                </a:solidFill>
                <a:highlight>
                  <a:srgbClr val="FFFF00"/>
                </a:highlight>
                <a:latin typeface="+mj-lt"/>
                <a:cs typeface="Lucida Sans Unicode"/>
              </a:rPr>
              <a:t>programme</a:t>
            </a:r>
            <a:r>
              <a:rPr sz="1400" spc="-250" dirty="0">
                <a:solidFill>
                  <a:srgbClr val="EDED88"/>
                </a:solidFill>
                <a:highlight>
                  <a:srgbClr val="FFFF00"/>
                </a:highlight>
                <a:latin typeface="+mj-lt"/>
                <a:cs typeface="Lucida Sans Unicode"/>
              </a:rPr>
              <a:t> </a:t>
            </a:r>
            <a:r>
              <a:rPr sz="1400" spc="-70" dirty="0">
                <a:solidFill>
                  <a:srgbClr val="EDED88"/>
                </a:solidFill>
                <a:latin typeface="+mj-lt"/>
                <a:cs typeface="Lucida Sans Unicode"/>
              </a:rPr>
              <a:t>designed</a:t>
            </a:r>
            <a:r>
              <a:rPr sz="1400" spc="-250" dirty="0">
                <a:solidFill>
                  <a:srgbClr val="EDED88"/>
                </a:solidFill>
                <a:latin typeface="+mj-lt"/>
                <a:cs typeface="Lucida Sans Unicode"/>
              </a:rPr>
              <a:t> </a:t>
            </a:r>
            <a:r>
              <a:rPr sz="1400" spc="-40" dirty="0">
                <a:solidFill>
                  <a:srgbClr val="EDED88"/>
                </a:solidFill>
                <a:latin typeface="+mj-lt"/>
                <a:cs typeface="Lucida Sans Unicode"/>
              </a:rPr>
              <a:t>by</a:t>
            </a:r>
            <a:r>
              <a:rPr sz="1400" spc="-250" dirty="0">
                <a:solidFill>
                  <a:srgbClr val="EDED88"/>
                </a:solidFill>
                <a:latin typeface="+mj-lt"/>
                <a:cs typeface="Lucida Sans Unicode"/>
              </a:rPr>
              <a:t> </a:t>
            </a:r>
            <a:r>
              <a:rPr sz="1400" spc="50" dirty="0">
                <a:solidFill>
                  <a:srgbClr val="EDED88"/>
                </a:solidFill>
                <a:latin typeface="+mj-lt"/>
                <a:cs typeface="Lucida Sans Unicode"/>
              </a:rPr>
              <a:t>WiN</a:t>
            </a:r>
            <a:r>
              <a:rPr sz="1400" spc="-250" dirty="0">
                <a:solidFill>
                  <a:srgbClr val="EDED88"/>
                </a:solidFill>
                <a:latin typeface="+mj-lt"/>
                <a:cs typeface="Lucida Sans Unicode"/>
              </a:rPr>
              <a:t> </a:t>
            </a:r>
            <a:r>
              <a:rPr sz="1400" spc="15" dirty="0">
                <a:solidFill>
                  <a:srgbClr val="EDED88"/>
                </a:solidFill>
                <a:latin typeface="+mj-lt"/>
                <a:cs typeface="Lucida Sans Unicode"/>
              </a:rPr>
              <a:t>UK</a:t>
            </a:r>
            <a:r>
              <a:rPr sz="1400" spc="-254" dirty="0">
                <a:solidFill>
                  <a:srgbClr val="EDED88"/>
                </a:solidFill>
                <a:latin typeface="+mj-lt"/>
                <a:cs typeface="Lucida Sans Unicode"/>
              </a:rPr>
              <a:t> </a:t>
            </a:r>
            <a:r>
              <a:rPr sz="1400" spc="-60" dirty="0">
                <a:solidFill>
                  <a:srgbClr val="EDED88"/>
                </a:solidFill>
                <a:latin typeface="+mj-lt"/>
                <a:cs typeface="Lucida Sans Unicode"/>
              </a:rPr>
              <a:t>aiming</a:t>
            </a:r>
            <a:r>
              <a:rPr sz="1400" spc="-250" dirty="0">
                <a:solidFill>
                  <a:srgbClr val="EDED88"/>
                </a:solidFill>
                <a:latin typeface="+mj-lt"/>
                <a:cs typeface="Lucida Sans Unicode"/>
              </a:rPr>
              <a:t> </a:t>
            </a:r>
            <a:r>
              <a:rPr sz="1400" spc="-50" dirty="0">
                <a:solidFill>
                  <a:srgbClr val="EDED88"/>
                </a:solidFill>
                <a:latin typeface="+mj-lt"/>
                <a:cs typeface="Lucida Sans Unicode"/>
              </a:rPr>
              <a:t>to</a:t>
            </a:r>
            <a:r>
              <a:rPr sz="1400" spc="-250" dirty="0">
                <a:solidFill>
                  <a:srgbClr val="EDED88"/>
                </a:solidFill>
                <a:latin typeface="+mj-lt"/>
                <a:cs typeface="Lucida Sans Unicode"/>
              </a:rPr>
              <a:t> </a:t>
            </a:r>
            <a:r>
              <a:rPr sz="1400" spc="-70" dirty="0">
                <a:solidFill>
                  <a:srgbClr val="EDED88"/>
                </a:solidFill>
                <a:latin typeface="+mj-lt"/>
                <a:cs typeface="Lucida Sans Unicode"/>
              </a:rPr>
              <a:t>provide</a:t>
            </a:r>
            <a:r>
              <a:rPr sz="1400" spc="-250" dirty="0">
                <a:solidFill>
                  <a:srgbClr val="EDED88"/>
                </a:solidFill>
                <a:latin typeface="+mj-lt"/>
                <a:cs typeface="Lucida Sans Unicode"/>
              </a:rPr>
              <a:t> </a:t>
            </a:r>
            <a:r>
              <a:rPr sz="1400" spc="-75" dirty="0">
                <a:solidFill>
                  <a:srgbClr val="EDED88"/>
                </a:solidFill>
                <a:latin typeface="+mj-lt"/>
                <a:cs typeface="Lucida Sans Unicode"/>
              </a:rPr>
              <a:t>training,</a:t>
            </a:r>
            <a:r>
              <a:rPr sz="1400" spc="-250" dirty="0">
                <a:solidFill>
                  <a:srgbClr val="EDED88"/>
                </a:solidFill>
                <a:latin typeface="+mj-lt"/>
                <a:cs typeface="Lucida Sans Unicode"/>
              </a:rPr>
              <a:t> </a:t>
            </a:r>
            <a:r>
              <a:rPr sz="1400" spc="-75" dirty="0">
                <a:solidFill>
                  <a:srgbClr val="EDED88"/>
                </a:solidFill>
                <a:latin typeface="+mj-lt"/>
                <a:cs typeface="Lucida Sans Unicode"/>
              </a:rPr>
              <a:t>mentoring</a:t>
            </a:r>
            <a:r>
              <a:rPr sz="1400" spc="-25" dirty="0">
                <a:solidFill>
                  <a:srgbClr val="EDED88"/>
                </a:solidFill>
                <a:latin typeface="+mj-lt"/>
                <a:cs typeface="Lucida Sans Unicode"/>
              </a:rPr>
              <a:t> and</a:t>
            </a:r>
            <a:r>
              <a:rPr sz="1400" spc="-250" dirty="0">
                <a:solidFill>
                  <a:srgbClr val="EDED88"/>
                </a:solidFill>
                <a:latin typeface="+mj-lt"/>
                <a:cs typeface="Lucida Sans Unicode"/>
              </a:rPr>
              <a:t> </a:t>
            </a:r>
            <a:r>
              <a:rPr sz="1400" spc="-45" dirty="0">
                <a:solidFill>
                  <a:srgbClr val="EDED88"/>
                </a:solidFill>
                <a:latin typeface="+mj-lt"/>
                <a:cs typeface="Lucida Sans Unicode"/>
              </a:rPr>
              <a:t>board  </a:t>
            </a:r>
            <a:r>
              <a:rPr sz="1400" spc="-55" dirty="0">
                <a:solidFill>
                  <a:srgbClr val="EDED88"/>
                </a:solidFill>
                <a:latin typeface="+mj-lt"/>
                <a:cs typeface="Lucida Sans Unicode"/>
              </a:rPr>
              <a:t>placements</a:t>
            </a:r>
            <a:r>
              <a:rPr sz="1400" spc="-195" dirty="0">
                <a:solidFill>
                  <a:srgbClr val="EDED88"/>
                </a:solidFill>
                <a:latin typeface="+mj-lt"/>
                <a:cs typeface="Lucida Sans Unicode"/>
              </a:rPr>
              <a:t> </a:t>
            </a:r>
            <a:r>
              <a:rPr sz="1400" spc="-50" dirty="0">
                <a:solidFill>
                  <a:srgbClr val="EDED88"/>
                </a:solidFill>
                <a:latin typeface="+mj-lt"/>
                <a:cs typeface="Lucida Sans Unicode"/>
              </a:rPr>
              <a:t>to</a:t>
            </a:r>
            <a:r>
              <a:rPr sz="1400" spc="-195" dirty="0">
                <a:solidFill>
                  <a:srgbClr val="EDED88"/>
                </a:solidFill>
                <a:latin typeface="+mj-lt"/>
                <a:cs typeface="Lucida Sans Unicode"/>
              </a:rPr>
              <a:t> </a:t>
            </a:r>
            <a:r>
              <a:rPr sz="1400" spc="-65" dirty="0">
                <a:solidFill>
                  <a:srgbClr val="EDED88"/>
                </a:solidFill>
                <a:latin typeface="+mj-lt"/>
                <a:cs typeface="Lucida Sans Unicode"/>
              </a:rPr>
              <a:t>women</a:t>
            </a:r>
            <a:r>
              <a:rPr sz="1400" spc="-200" dirty="0">
                <a:solidFill>
                  <a:srgbClr val="EDED88"/>
                </a:solidFill>
                <a:latin typeface="+mj-lt"/>
                <a:cs typeface="Lucida Sans Unicode"/>
              </a:rPr>
              <a:t> </a:t>
            </a:r>
            <a:r>
              <a:rPr sz="1400" spc="-90" dirty="0">
                <a:solidFill>
                  <a:srgbClr val="EDED88"/>
                </a:solidFill>
                <a:latin typeface="+mj-lt"/>
                <a:cs typeface="Lucida Sans Unicode"/>
              </a:rPr>
              <a:t>looking</a:t>
            </a:r>
            <a:r>
              <a:rPr sz="1400" spc="-195" dirty="0">
                <a:solidFill>
                  <a:srgbClr val="EDED88"/>
                </a:solidFill>
                <a:latin typeface="+mj-lt"/>
                <a:cs typeface="Lucida Sans Unicode"/>
              </a:rPr>
              <a:t> </a:t>
            </a:r>
            <a:r>
              <a:rPr sz="1400" spc="-50" dirty="0">
                <a:solidFill>
                  <a:srgbClr val="EDED88"/>
                </a:solidFill>
                <a:latin typeface="+mj-lt"/>
                <a:cs typeface="Lucida Sans Unicode"/>
              </a:rPr>
              <a:t>to</a:t>
            </a:r>
            <a:r>
              <a:rPr sz="1400" spc="-195" dirty="0">
                <a:solidFill>
                  <a:srgbClr val="EDED88"/>
                </a:solidFill>
                <a:latin typeface="+mj-lt"/>
                <a:cs typeface="Lucida Sans Unicode"/>
              </a:rPr>
              <a:t> </a:t>
            </a:r>
            <a:r>
              <a:rPr sz="1400" spc="-45" dirty="0">
                <a:solidFill>
                  <a:srgbClr val="EDED88"/>
                </a:solidFill>
                <a:latin typeface="+mj-lt"/>
                <a:cs typeface="Lucida Sans Unicode"/>
              </a:rPr>
              <a:t>take</a:t>
            </a:r>
            <a:r>
              <a:rPr sz="1400" spc="-195" dirty="0">
                <a:solidFill>
                  <a:srgbClr val="EDED88"/>
                </a:solidFill>
                <a:latin typeface="+mj-lt"/>
                <a:cs typeface="Lucida Sans Unicode"/>
              </a:rPr>
              <a:t> </a:t>
            </a:r>
            <a:r>
              <a:rPr sz="1400" spc="-50" dirty="0">
                <a:solidFill>
                  <a:srgbClr val="EDED88"/>
                </a:solidFill>
                <a:latin typeface="+mj-lt"/>
                <a:cs typeface="Lucida Sans Unicode"/>
              </a:rPr>
              <a:t>the</a:t>
            </a:r>
            <a:r>
              <a:rPr sz="1400" spc="-190" dirty="0">
                <a:solidFill>
                  <a:srgbClr val="EDED88"/>
                </a:solidFill>
                <a:latin typeface="+mj-lt"/>
                <a:cs typeface="Lucida Sans Unicode"/>
              </a:rPr>
              <a:t> </a:t>
            </a:r>
            <a:r>
              <a:rPr sz="1400" spc="-55" dirty="0">
                <a:solidFill>
                  <a:srgbClr val="EDED88"/>
                </a:solidFill>
                <a:latin typeface="+mj-lt"/>
                <a:cs typeface="Lucida Sans Unicode"/>
              </a:rPr>
              <a:t>step</a:t>
            </a:r>
            <a:r>
              <a:rPr sz="1400" spc="-200" dirty="0">
                <a:solidFill>
                  <a:srgbClr val="EDED88"/>
                </a:solidFill>
                <a:latin typeface="+mj-lt"/>
                <a:cs typeface="Lucida Sans Unicode"/>
              </a:rPr>
              <a:t> </a:t>
            </a:r>
            <a:r>
              <a:rPr sz="1400" spc="-75" dirty="0">
                <a:solidFill>
                  <a:srgbClr val="EDED88"/>
                </a:solidFill>
                <a:latin typeface="+mj-lt"/>
                <a:cs typeface="Lucida Sans Unicode"/>
              </a:rPr>
              <a:t>up</a:t>
            </a:r>
            <a:r>
              <a:rPr sz="1400" spc="-195" dirty="0">
                <a:solidFill>
                  <a:srgbClr val="EDED88"/>
                </a:solidFill>
                <a:latin typeface="+mj-lt"/>
                <a:cs typeface="Lucida Sans Unicode"/>
              </a:rPr>
              <a:t> </a:t>
            </a:r>
            <a:r>
              <a:rPr sz="1400" spc="-80" dirty="0">
                <a:solidFill>
                  <a:srgbClr val="EDED88"/>
                </a:solidFill>
                <a:latin typeface="+mj-lt"/>
                <a:cs typeface="Lucida Sans Unicode"/>
              </a:rPr>
              <a:t>into</a:t>
            </a:r>
            <a:r>
              <a:rPr sz="1400" spc="-195" dirty="0">
                <a:solidFill>
                  <a:srgbClr val="EDED88"/>
                </a:solidFill>
                <a:latin typeface="+mj-lt"/>
                <a:cs typeface="Lucida Sans Unicode"/>
              </a:rPr>
              <a:t> </a:t>
            </a:r>
            <a:r>
              <a:rPr sz="1400" spc="80" dirty="0">
                <a:solidFill>
                  <a:srgbClr val="EDED88"/>
                </a:solidFill>
                <a:latin typeface="+mj-lt"/>
                <a:cs typeface="Lucida Sans Unicode"/>
              </a:rPr>
              <a:t>a</a:t>
            </a:r>
            <a:r>
              <a:rPr sz="1400" spc="-200" dirty="0">
                <a:solidFill>
                  <a:srgbClr val="EDED88"/>
                </a:solidFill>
                <a:latin typeface="+mj-lt"/>
                <a:cs typeface="Lucida Sans Unicode"/>
              </a:rPr>
              <a:t> </a:t>
            </a:r>
            <a:r>
              <a:rPr sz="1400" spc="-85" dirty="0">
                <a:solidFill>
                  <a:srgbClr val="EDED88"/>
                </a:solidFill>
                <a:latin typeface="+mj-lt"/>
                <a:cs typeface="Lucida Sans Unicode"/>
              </a:rPr>
              <a:t>senior</a:t>
            </a:r>
            <a:r>
              <a:rPr sz="1400" spc="-190" dirty="0">
                <a:solidFill>
                  <a:srgbClr val="EDED88"/>
                </a:solidFill>
                <a:latin typeface="+mj-lt"/>
                <a:cs typeface="Lucida Sans Unicode"/>
              </a:rPr>
              <a:t> </a:t>
            </a:r>
            <a:r>
              <a:rPr sz="1400" spc="-45" dirty="0">
                <a:solidFill>
                  <a:srgbClr val="EDED88"/>
                </a:solidFill>
                <a:latin typeface="+mj-lt"/>
                <a:cs typeface="Lucida Sans Unicode"/>
              </a:rPr>
              <a:t>board</a:t>
            </a:r>
            <a:r>
              <a:rPr sz="1400" spc="-200" dirty="0">
                <a:solidFill>
                  <a:srgbClr val="EDED88"/>
                </a:solidFill>
                <a:latin typeface="+mj-lt"/>
                <a:cs typeface="Lucida Sans Unicode"/>
              </a:rPr>
              <a:t> </a:t>
            </a:r>
            <a:r>
              <a:rPr sz="1400" spc="-25" dirty="0">
                <a:solidFill>
                  <a:srgbClr val="EDED88"/>
                </a:solidFill>
                <a:latin typeface="+mj-lt"/>
                <a:cs typeface="Lucida Sans Unicode"/>
              </a:rPr>
              <a:t>and</a:t>
            </a:r>
            <a:r>
              <a:rPr sz="1400" spc="-195" dirty="0">
                <a:solidFill>
                  <a:srgbClr val="EDED88"/>
                </a:solidFill>
                <a:latin typeface="+mj-lt"/>
                <a:cs typeface="Lucida Sans Unicode"/>
              </a:rPr>
              <a:t> </a:t>
            </a:r>
            <a:r>
              <a:rPr sz="1400" spc="-65" dirty="0">
                <a:solidFill>
                  <a:srgbClr val="EDED88"/>
                </a:solidFill>
                <a:latin typeface="+mj-lt"/>
                <a:cs typeface="Lucida Sans Unicode"/>
              </a:rPr>
              <a:t>leadership  </a:t>
            </a:r>
            <a:r>
              <a:rPr sz="1400" spc="-90" dirty="0">
                <a:solidFill>
                  <a:srgbClr val="EDED88"/>
                </a:solidFill>
                <a:latin typeface="+mj-lt"/>
                <a:cs typeface="Lucida Sans Unicode"/>
              </a:rPr>
              <a:t>position.</a:t>
            </a:r>
            <a:endParaRPr sz="1400" dirty="0">
              <a:latin typeface="+mj-lt"/>
              <a:cs typeface="Lucida Sans Unicode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65400" y="1506539"/>
            <a:ext cx="6506209" cy="8720336"/>
          </a:xfrm>
          <a:prstGeom prst="rect">
            <a:avLst/>
          </a:prstGeom>
        </p:spPr>
        <p:txBody>
          <a:bodyPr vert="horz" wrap="square" lIns="0" tIns="4826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380"/>
              </a:spcBef>
            </a:pPr>
            <a:r>
              <a:rPr sz="1400" b="1" dirty="0">
                <a:solidFill>
                  <a:srgbClr val="3EBDAB"/>
                </a:solidFill>
                <a:latin typeface="+mj-lt"/>
                <a:cs typeface="Helvetica 55 Roman"/>
              </a:rPr>
              <a:t>Why</a:t>
            </a:r>
            <a:r>
              <a:rPr sz="1400" b="1" spc="-90" dirty="0">
                <a:solidFill>
                  <a:srgbClr val="3EBDAB"/>
                </a:solidFill>
                <a:latin typeface="+mj-lt"/>
                <a:cs typeface="Helvetica 55 Roman"/>
              </a:rPr>
              <a:t> </a:t>
            </a:r>
            <a:r>
              <a:rPr sz="1400" b="1" spc="-50" dirty="0">
                <a:solidFill>
                  <a:srgbClr val="3EBDAB"/>
                </a:solidFill>
                <a:latin typeface="+mj-lt"/>
                <a:cs typeface="Helvetica 55 Roman"/>
              </a:rPr>
              <a:t>was</a:t>
            </a:r>
            <a:r>
              <a:rPr sz="1400" b="1" spc="-85" dirty="0">
                <a:solidFill>
                  <a:srgbClr val="3EBDAB"/>
                </a:solidFill>
                <a:latin typeface="+mj-lt"/>
                <a:cs typeface="Helvetica 55 Roman"/>
              </a:rPr>
              <a:t> </a:t>
            </a:r>
            <a:r>
              <a:rPr sz="1400" b="1" spc="-25" dirty="0">
                <a:solidFill>
                  <a:srgbClr val="3EBDAB"/>
                </a:solidFill>
                <a:latin typeface="+mj-lt"/>
                <a:cs typeface="Helvetica 55 Roman"/>
              </a:rPr>
              <a:t>the</a:t>
            </a:r>
            <a:r>
              <a:rPr sz="1400" b="1" spc="-85" dirty="0">
                <a:solidFill>
                  <a:srgbClr val="3EBDAB"/>
                </a:solidFill>
                <a:latin typeface="+mj-lt"/>
                <a:cs typeface="Helvetica 55 Roman"/>
              </a:rPr>
              <a:t> </a:t>
            </a:r>
            <a:r>
              <a:rPr sz="1400" b="1" spc="10" dirty="0">
                <a:solidFill>
                  <a:srgbClr val="3EBDAB"/>
                </a:solidFill>
                <a:latin typeface="+mj-lt"/>
                <a:cs typeface="Helvetica 55 Roman"/>
              </a:rPr>
              <a:t>WiN</a:t>
            </a:r>
            <a:r>
              <a:rPr sz="1400" b="1" spc="-85" dirty="0">
                <a:solidFill>
                  <a:srgbClr val="3EBDAB"/>
                </a:solidFill>
                <a:latin typeface="+mj-lt"/>
                <a:cs typeface="Helvetica 55 Roman"/>
              </a:rPr>
              <a:t> </a:t>
            </a:r>
            <a:r>
              <a:rPr sz="1400" b="1" spc="-35" dirty="0">
                <a:solidFill>
                  <a:srgbClr val="3EBDAB"/>
                </a:solidFill>
                <a:latin typeface="+mj-lt"/>
                <a:cs typeface="Helvetica 55 Roman"/>
              </a:rPr>
              <a:t>NED</a:t>
            </a:r>
            <a:r>
              <a:rPr sz="1400" b="1" spc="-85" dirty="0">
                <a:solidFill>
                  <a:srgbClr val="3EBDAB"/>
                </a:solidFill>
                <a:latin typeface="+mj-lt"/>
                <a:cs typeface="Helvetica 55 Roman"/>
              </a:rPr>
              <a:t> </a:t>
            </a:r>
            <a:r>
              <a:rPr sz="1400" b="1" spc="-80" dirty="0">
                <a:solidFill>
                  <a:srgbClr val="3EBDAB"/>
                </a:solidFill>
                <a:latin typeface="+mj-lt"/>
                <a:cs typeface="Helvetica 55 Roman"/>
              </a:rPr>
              <a:t>Scheme</a:t>
            </a:r>
            <a:r>
              <a:rPr sz="1400" b="1" spc="-85" dirty="0">
                <a:solidFill>
                  <a:srgbClr val="3EBDAB"/>
                </a:solidFill>
                <a:latin typeface="+mj-lt"/>
                <a:cs typeface="Helvetica 55 Roman"/>
              </a:rPr>
              <a:t> </a:t>
            </a:r>
            <a:r>
              <a:rPr sz="1400" b="1" spc="-45" dirty="0">
                <a:solidFill>
                  <a:srgbClr val="3EBDAB"/>
                </a:solidFill>
                <a:latin typeface="+mj-lt"/>
                <a:cs typeface="Helvetica 55 Roman"/>
              </a:rPr>
              <a:t>set</a:t>
            </a:r>
            <a:r>
              <a:rPr sz="1400" b="1" spc="-85" dirty="0">
                <a:solidFill>
                  <a:srgbClr val="3EBDAB"/>
                </a:solidFill>
                <a:latin typeface="+mj-lt"/>
                <a:cs typeface="Helvetica 55 Roman"/>
              </a:rPr>
              <a:t> </a:t>
            </a:r>
            <a:r>
              <a:rPr sz="1400" b="1" spc="-80" dirty="0">
                <a:solidFill>
                  <a:srgbClr val="3EBDAB"/>
                </a:solidFill>
                <a:latin typeface="+mj-lt"/>
                <a:cs typeface="Helvetica 55 Roman"/>
              </a:rPr>
              <a:t>up?</a:t>
            </a:r>
            <a:endParaRPr sz="1400" dirty="0">
              <a:latin typeface="+mj-lt"/>
              <a:cs typeface="Helvetica 55 Roman"/>
            </a:endParaRPr>
          </a:p>
          <a:p>
            <a:pPr marL="12700" marR="6350" algn="just">
              <a:lnSpc>
                <a:spcPct val="100000"/>
              </a:lnSpc>
              <a:spcBef>
                <a:spcPts val="285"/>
              </a:spcBef>
            </a:pPr>
            <a:r>
              <a:rPr sz="1200" spc="-60" dirty="0">
                <a:solidFill>
                  <a:srgbClr val="1E0E3F"/>
                </a:solidFill>
                <a:latin typeface="+mj-lt"/>
                <a:cs typeface="Lucida Sans Unicode"/>
              </a:rPr>
              <a:t>The </a:t>
            </a:r>
            <a:r>
              <a:rPr sz="1200" spc="40" dirty="0">
                <a:solidFill>
                  <a:srgbClr val="1E0E3F"/>
                </a:solidFill>
                <a:latin typeface="+mj-lt"/>
                <a:cs typeface="Lucida Sans Unicode"/>
              </a:rPr>
              <a:t>WiN </a:t>
            </a:r>
            <a:r>
              <a:rPr sz="1200" spc="35" dirty="0">
                <a:solidFill>
                  <a:srgbClr val="1E0E3F"/>
                </a:solidFill>
                <a:latin typeface="+mj-lt"/>
                <a:cs typeface="Lucida Sans Unicode"/>
              </a:rPr>
              <a:t>NED </a:t>
            </a:r>
            <a:r>
              <a:rPr lang="en-GB" sz="1200" spc="35" dirty="0">
                <a:solidFill>
                  <a:srgbClr val="1E0E3F"/>
                </a:solidFill>
                <a:latin typeface="+mj-lt"/>
                <a:cs typeface="Lucida Sans Unicode"/>
              </a:rPr>
              <a:t>Programme</a:t>
            </a:r>
            <a:r>
              <a:rPr sz="1200" spc="-35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lang="en-GB" sz="1200" spc="-20" dirty="0">
                <a:solidFill>
                  <a:srgbClr val="1E0E3F"/>
                </a:solidFill>
                <a:latin typeface="+mj-lt"/>
                <a:cs typeface="Lucida Sans Unicode"/>
              </a:rPr>
              <a:t>aims to increase </a:t>
            </a:r>
            <a:r>
              <a:rPr sz="1200" spc="-35" dirty="0">
                <a:solidFill>
                  <a:srgbClr val="1E0E3F"/>
                </a:solidFill>
                <a:latin typeface="+mj-lt"/>
                <a:cs typeface="Lucida Sans Unicode"/>
              </a:rPr>
              <a:t>the </a:t>
            </a:r>
            <a:r>
              <a:rPr sz="1200" spc="-55" dirty="0">
                <a:solidFill>
                  <a:srgbClr val="1E0E3F"/>
                </a:solidFill>
                <a:latin typeface="+mj-lt"/>
                <a:cs typeface="Lucida Sans Unicode"/>
              </a:rPr>
              <a:t>proportion </a:t>
            </a:r>
            <a:r>
              <a:rPr sz="1200" spc="-45" dirty="0">
                <a:solidFill>
                  <a:srgbClr val="1E0E3F"/>
                </a:solidFill>
                <a:latin typeface="+mj-lt"/>
                <a:cs typeface="Lucida Sans Unicode"/>
              </a:rPr>
              <a:t>of women </a:t>
            </a:r>
            <a:r>
              <a:rPr sz="1200" spc="-65" dirty="0">
                <a:solidFill>
                  <a:srgbClr val="1E0E3F"/>
                </a:solidFill>
                <a:latin typeface="+mj-lt"/>
                <a:cs typeface="Lucida Sans Unicode"/>
              </a:rPr>
              <a:t>in senior  </a:t>
            </a:r>
            <a:r>
              <a:rPr sz="1200" spc="-30" dirty="0">
                <a:solidFill>
                  <a:srgbClr val="1E0E3F"/>
                </a:solidFill>
                <a:latin typeface="+mj-lt"/>
                <a:cs typeface="Lucida Sans Unicode"/>
              </a:rPr>
              <a:t>management</a:t>
            </a:r>
            <a:r>
              <a:rPr sz="1200" spc="-114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65" dirty="0">
                <a:solidFill>
                  <a:srgbClr val="1E0E3F"/>
                </a:solidFill>
                <a:latin typeface="+mj-lt"/>
                <a:cs typeface="Lucida Sans Unicode"/>
              </a:rPr>
              <a:t>positions</a:t>
            </a:r>
            <a:r>
              <a:rPr sz="1200" spc="-110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60" dirty="0">
                <a:solidFill>
                  <a:srgbClr val="1E0E3F"/>
                </a:solidFill>
                <a:latin typeface="+mj-lt"/>
                <a:cs typeface="Lucida Sans Unicode"/>
              </a:rPr>
              <a:t>following</a:t>
            </a:r>
            <a:r>
              <a:rPr sz="1200" spc="-114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45" dirty="0">
                <a:solidFill>
                  <a:srgbClr val="1E0E3F"/>
                </a:solidFill>
                <a:latin typeface="+mj-lt"/>
                <a:cs typeface="Lucida Sans Unicode"/>
              </a:rPr>
              <a:t>research</a:t>
            </a:r>
            <a:r>
              <a:rPr sz="1200" spc="-110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15" dirty="0">
                <a:solidFill>
                  <a:srgbClr val="1E0E3F"/>
                </a:solidFill>
                <a:latin typeface="+mj-lt"/>
                <a:cs typeface="Lucida Sans Unicode"/>
              </a:rPr>
              <a:t>that</a:t>
            </a:r>
            <a:r>
              <a:rPr sz="1200" spc="-114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60" dirty="0">
                <a:solidFill>
                  <a:srgbClr val="1E0E3F"/>
                </a:solidFill>
                <a:latin typeface="+mj-lt"/>
                <a:cs typeface="Lucida Sans Unicode"/>
              </a:rPr>
              <a:t>found</a:t>
            </a:r>
            <a:r>
              <a:rPr sz="1200" spc="-110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45" dirty="0">
                <a:solidFill>
                  <a:srgbClr val="1E0E3F"/>
                </a:solidFill>
                <a:latin typeface="+mj-lt"/>
                <a:cs typeface="Lucida Sans Unicode"/>
              </a:rPr>
              <a:t>women</a:t>
            </a:r>
            <a:r>
              <a:rPr sz="1200" spc="-114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15" dirty="0">
                <a:solidFill>
                  <a:srgbClr val="1E0E3F"/>
                </a:solidFill>
                <a:latin typeface="+mj-lt"/>
                <a:cs typeface="Lucida Sans Unicode"/>
              </a:rPr>
              <a:t>made</a:t>
            </a:r>
            <a:r>
              <a:rPr sz="1200" spc="-110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55" dirty="0">
                <a:solidFill>
                  <a:srgbClr val="1E0E3F"/>
                </a:solidFill>
                <a:latin typeface="+mj-lt"/>
                <a:cs typeface="Lucida Sans Unicode"/>
              </a:rPr>
              <a:t>up</a:t>
            </a:r>
            <a:r>
              <a:rPr sz="1200" spc="-114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55" dirty="0">
                <a:solidFill>
                  <a:srgbClr val="1E0E3F"/>
                </a:solidFill>
                <a:latin typeface="+mj-lt"/>
                <a:cs typeface="Lucida Sans Unicode"/>
              </a:rPr>
              <a:t>only</a:t>
            </a:r>
            <a:r>
              <a:rPr sz="1200" spc="-110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70" dirty="0">
                <a:solidFill>
                  <a:srgbClr val="1E0E3F"/>
                </a:solidFill>
                <a:latin typeface="+mj-lt"/>
                <a:cs typeface="Lucida Sans Unicode"/>
              </a:rPr>
              <a:t>13%</a:t>
            </a:r>
            <a:r>
              <a:rPr sz="1200" spc="-114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45" dirty="0">
                <a:solidFill>
                  <a:srgbClr val="1E0E3F"/>
                </a:solidFill>
                <a:latin typeface="+mj-lt"/>
                <a:cs typeface="Lucida Sans Unicode"/>
              </a:rPr>
              <a:t>of</a:t>
            </a:r>
            <a:r>
              <a:rPr sz="1200" spc="-110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65" dirty="0">
                <a:solidFill>
                  <a:srgbClr val="1E0E3F"/>
                </a:solidFill>
                <a:latin typeface="+mj-lt"/>
                <a:cs typeface="Lucida Sans Unicode"/>
              </a:rPr>
              <a:t>senior</a:t>
            </a:r>
            <a:r>
              <a:rPr sz="1200" spc="-114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45" dirty="0">
                <a:solidFill>
                  <a:srgbClr val="1E0E3F"/>
                </a:solidFill>
                <a:latin typeface="+mj-lt"/>
                <a:cs typeface="Lucida Sans Unicode"/>
              </a:rPr>
              <a:t>leadership</a:t>
            </a:r>
            <a:r>
              <a:rPr sz="1200" spc="-110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60" dirty="0">
                <a:solidFill>
                  <a:srgbClr val="1E0E3F"/>
                </a:solidFill>
                <a:latin typeface="+mj-lt"/>
                <a:cs typeface="Lucida Sans Unicode"/>
              </a:rPr>
              <a:t>roles  </a:t>
            </a:r>
            <a:r>
              <a:rPr sz="1200" spc="-65" dirty="0">
                <a:solidFill>
                  <a:srgbClr val="1E0E3F"/>
                </a:solidFill>
                <a:latin typeface="+mj-lt"/>
                <a:cs typeface="Lucida Sans Unicode"/>
              </a:rPr>
              <a:t>in</a:t>
            </a:r>
            <a:r>
              <a:rPr sz="1200" spc="-140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50" dirty="0">
                <a:solidFill>
                  <a:srgbClr val="1E0E3F"/>
                </a:solidFill>
                <a:latin typeface="+mj-lt"/>
                <a:cs typeface="Lucida Sans Unicode"/>
              </a:rPr>
              <a:t>nuclear</a:t>
            </a:r>
            <a:r>
              <a:rPr sz="1200" spc="-135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55" dirty="0">
                <a:solidFill>
                  <a:srgbClr val="1E0E3F"/>
                </a:solidFill>
                <a:latin typeface="+mj-lt"/>
                <a:cs typeface="Lucida Sans Unicode"/>
              </a:rPr>
              <a:t>industry</a:t>
            </a:r>
            <a:r>
              <a:rPr sz="1200" spc="-140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55" dirty="0">
                <a:solidFill>
                  <a:srgbClr val="1E0E3F"/>
                </a:solidFill>
                <a:latin typeface="+mj-lt"/>
                <a:cs typeface="Lucida Sans Unicode"/>
              </a:rPr>
              <a:t>companies.</a:t>
            </a:r>
            <a:r>
              <a:rPr sz="1200" spc="100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40" dirty="0">
                <a:solidFill>
                  <a:srgbClr val="1E0E3F"/>
                </a:solidFill>
                <a:latin typeface="+mj-lt"/>
                <a:cs typeface="Lucida Sans Unicode"/>
              </a:rPr>
              <a:t>Limited</a:t>
            </a:r>
            <a:r>
              <a:rPr sz="1200" spc="-140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45" dirty="0">
                <a:solidFill>
                  <a:srgbClr val="1E0E3F"/>
                </a:solidFill>
                <a:latin typeface="+mj-lt"/>
                <a:cs typeface="Lucida Sans Unicode"/>
              </a:rPr>
              <a:t>opportunities for women exist and practical board experiences are  often not offered to women in the sector, </a:t>
            </a:r>
            <a:r>
              <a:rPr sz="1200" spc="-45" dirty="0">
                <a:solidFill>
                  <a:srgbClr val="1E0E3F"/>
                </a:solidFill>
                <a:highlight>
                  <a:srgbClr val="FFFF00"/>
                </a:highlight>
                <a:latin typeface="+mj-lt"/>
                <a:cs typeface="Lucida Sans Unicode"/>
              </a:rPr>
              <a:t>which </a:t>
            </a:r>
            <a:r>
              <a:rPr lang="en-GB" sz="1200" spc="-45" dirty="0">
                <a:solidFill>
                  <a:srgbClr val="1E0E3F"/>
                </a:solidFill>
                <a:highlight>
                  <a:srgbClr val="FFFF00"/>
                </a:highlight>
                <a:latin typeface="+mj-lt"/>
                <a:cs typeface="Lucida Sans Unicode"/>
              </a:rPr>
              <a:t>is why the WiN</a:t>
            </a:r>
            <a:r>
              <a:rPr sz="1200" spc="-45" dirty="0">
                <a:solidFill>
                  <a:srgbClr val="1E0E3F"/>
                </a:solidFill>
                <a:highlight>
                  <a:srgbClr val="FFFF00"/>
                </a:highlight>
                <a:latin typeface="+mj-lt"/>
                <a:cs typeface="Lucida Sans Unicode"/>
              </a:rPr>
              <a:t> NED </a:t>
            </a:r>
            <a:r>
              <a:rPr lang="en-GB" sz="1200" spc="-45" dirty="0">
                <a:solidFill>
                  <a:srgbClr val="1E0E3F"/>
                </a:solidFill>
                <a:highlight>
                  <a:srgbClr val="FFFF00"/>
                </a:highlight>
                <a:latin typeface="+mj-lt"/>
                <a:cs typeface="Lucida Sans Unicode"/>
              </a:rPr>
              <a:t>Programme was established</a:t>
            </a:r>
            <a:r>
              <a:rPr sz="1200" spc="-45" dirty="0">
                <a:solidFill>
                  <a:srgbClr val="1E0E3F"/>
                </a:solidFill>
                <a:highlight>
                  <a:srgbClr val="FFFF00"/>
                </a:highlight>
                <a:latin typeface="+mj-lt"/>
                <a:cs typeface="Lucida Sans Unicode"/>
              </a:rPr>
              <a:t>.</a:t>
            </a: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1200" dirty="0">
              <a:latin typeface="+mj-lt"/>
              <a:cs typeface="Lucida Sans Unicode"/>
            </a:endParaRPr>
          </a:p>
          <a:p>
            <a:pPr marL="12700" marR="5080" algn="just">
              <a:lnSpc>
                <a:spcPct val="100000"/>
              </a:lnSpc>
              <a:spcBef>
                <a:spcPts val="5"/>
              </a:spcBef>
            </a:pPr>
            <a:r>
              <a:rPr sz="1200" spc="-60" dirty="0">
                <a:solidFill>
                  <a:srgbClr val="1E0E3F"/>
                </a:solidFill>
                <a:latin typeface="+mj-lt"/>
                <a:cs typeface="Lucida Sans Unicode"/>
              </a:rPr>
              <a:t>The </a:t>
            </a:r>
            <a:r>
              <a:rPr sz="1200" spc="-45" dirty="0">
                <a:solidFill>
                  <a:srgbClr val="1E0E3F"/>
                </a:solidFill>
                <a:latin typeface="+mj-lt"/>
                <a:cs typeface="Lucida Sans Unicode"/>
              </a:rPr>
              <a:t>programme </a:t>
            </a:r>
            <a:r>
              <a:rPr sz="1200" spc="-70" dirty="0">
                <a:solidFill>
                  <a:srgbClr val="1E0E3F"/>
                </a:solidFill>
                <a:latin typeface="+mj-lt"/>
                <a:cs typeface="Lucida Sans Unicode"/>
              </a:rPr>
              <a:t>is </a:t>
            </a:r>
            <a:r>
              <a:rPr sz="1200" spc="-50" dirty="0">
                <a:solidFill>
                  <a:srgbClr val="1E0E3F"/>
                </a:solidFill>
                <a:latin typeface="+mj-lt"/>
                <a:cs typeface="Lucida Sans Unicode"/>
              </a:rPr>
              <a:t>designed </a:t>
            </a:r>
            <a:r>
              <a:rPr sz="1200" spc="-40" dirty="0">
                <a:solidFill>
                  <a:srgbClr val="1E0E3F"/>
                </a:solidFill>
                <a:latin typeface="+mj-lt"/>
                <a:cs typeface="Lucida Sans Unicode"/>
              </a:rPr>
              <a:t>to </a:t>
            </a:r>
            <a:r>
              <a:rPr sz="1200" spc="-55" dirty="0">
                <a:solidFill>
                  <a:srgbClr val="1E0E3F"/>
                </a:solidFill>
                <a:latin typeface="+mj-lt"/>
                <a:cs typeface="Lucida Sans Unicode"/>
              </a:rPr>
              <a:t>provide training, mentoring </a:t>
            </a:r>
            <a:r>
              <a:rPr sz="1200" spc="-20" dirty="0">
                <a:solidFill>
                  <a:srgbClr val="1E0E3F"/>
                </a:solidFill>
                <a:latin typeface="+mj-lt"/>
                <a:cs typeface="Lucida Sans Unicode"/>
              </a:rPr>
              <a:t>and </a:t>
            </a:r>
            <a:r>
              <a:rPr sz="1200" spc="-35" dirty="0">
                <a:solidFill>
                  <a:srgbClr val="1E0E3F"/>
                </a:solidFill>
                <a:latin typeface="+mj-lt"/>
                <a:cs typeface="Lucida Sans Unicode"/>
              </a:rPr>
              <a:t>board </a:t>
            </a:r>
            <a:r>
              <a:rPr sz="1200" spc="-40" dirty="0">
                <a:solidFill>
                  <a:srgbClr val="1E0E3F"/>
                </a:solidFill>
                <a:latin typeface="+mj-lt"/>
                <a:cs typeface="Lucida Sans Unicode"/>
              </a:rPr>
              <a:t>placements to </a:t>
            </a:r>
            <a:r>
              <a:rPr sz="1200" spc="-45" dirty="0">
                <a:solidFill>
                  <a:srgbClr val="1E0E3F"/>
                </a:solidFill>
                <a:latin typeface="+mj-lt"/>
                <a:cs typeface="Lucida Sans Unicode"/>
              </a:rPr>
              <a:t>women </a:t>
            </a:r>
            <a:r>
              <a:rPr sz="1200" spc="-70" dirty="0">
                <a:solidFill>
                  <a:srgbClr val="1E0E3F"/>
                </a:solidFill>
                <a:latin typeface="+mj-lt"/>
                <a:cs typeface="Lucida Sans Unicode"/>
              </a:rPr>
              <a:t>looking </a:t>
            </a:r>
            <a:r>
              <a:rPr sz="1200" spc="-40" dirty="0">
                <a:solidFill>
                  <a:srgbClr val="1E0E3F"/>
                </a:solidFill>
                <a:latin typeface="+mj-lt"/>
                <a:cs typeface="Lucida Sans Unicode"/>
              </a:rPr>
              <a:t>to  </a:t>
            </a:r>
            <a:r>
              <a:rPr sz="1200" spc="-30" dirty="0">
                <a:solidFill>
                  <a:srgbClr val="1E0E3F"/>
                </a:solidFill>
                <a:latin typeface="+mj-lt"/>
                <a:cs typeface="Lucida Sans Unicode"/>
              </a:rPr>
              <a:t>take</a:t>
            </a:r>
            <a:r>
              <a:rPr sz="1200" spc="-135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35" dirty="0">
                <a:solidFill>
                  <a:srgbClr val="1E0E3F"/>
                </a:solidFill>
                <a:latin typeface="+mj-lt"/>
                <a:cs typeface="Lucida Sans Unicode"/>
              </a:rPr>
              <a:t>the</a:t>
            </a:r>
            <a:r>
              <a:rPr sz="1200" spc="-135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45" dirty="0">
                <a:solidFill>
                  <a:srgbClr val="1E0E3F"/>
                </a:solidFill>
                <a:latin typeface="+mj-lt"/>
                <a:cs typeface="Lucida Sans Unicode"/>
              </a:rPr>
              <a:t>step</a:t>
            </a:r>
            <a:r>
              <a:rPr sz="1200" spc="-135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55" dirty="0">
                <a:solidFill>
                  <a:srgbClr val="1E0E3F"/>
                </a:solidFill>
                <a:latin typeface="+mj-lt"/>
                <a:cs typeface="Lucida Sans Unicode"/>
              </a:rPr>
              <a:t>up</a:t>
            </a:r>
            <a:r>
              <a:rPr sz="1200" spc="-135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60" dirty="0">
                <a:solidFill>
                  <a:srgbClr val="1E0E3F"/>
                </a:solidFill>
                <a:latin typeface="+mj-lt"/>
                <a:cs typeface="Lucida Sans Unicode"/>
              </a:rPr>
              <a:t>into</a:t>
            </a:r>
            <a:r>
              <a:rPr sz="1200" spc="-135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65" dirty="0">
                <a:solidFill>
                  <a:srgbClr val="1E0E3F"/>
                </a:solidFill>
                <a:latin typeface="+mj-lt"/>
                <a:cs typeface="Lucida Sans Unicode"/>
              </a:rPr>
              <a:t>a</a:t>
            </a:r>
            <a:r>
              <a:rPr sz="1200" spc="-135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65" dirty="0">
                <a:solidFill>
                  <a:srgbClr val="1E0E3F"/>
                </a:solidFill>
                <a:latin typeface="+mj-lt"/>
                <a:cs typeface="Lucida Sans Unicode"/>
              </a:rPr>
              <a:t>senior</a:t>
            </a:r>
            <a:r>
              <a:rPr sz="1200" spc="-135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35" dirty="0">
                <a:solidFill>
                  <a:srgbClr val="1E0E3F"/>
                </a:solidFill>
                <a:latin typeface="+mj-lt"/>
                <a:cs typeface="Lucida Sans Unicode"/>
              </a:rPr>
              <a:t>board</a:t>
            </a:r>
            <a:r>
              <a:rPr sz="1200" spc="-135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20" dirty="0">
                <a:solidFill>
                  <a:srgbClr val="1E0E3F"/>
                </a:solidFill>
                <a:latin typeface="+mj-lt"/>
                <a:cs typeface="Lucida Sans Unicode"/>
              </a:rPr>
              <a:t>and</a:t>
            </a:r>
            <a:r>
              <a:rPr sz="1200" spc="-135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45" dirty="0">
                <a:solidFill>
                  <a:srgbClr val="1E0E3F"/>
                </a:solidFill>
                <a:latin typeface="+mj-lt"/>
                <a:cs typeface="Lucida Sans Unicode"/>
              </a:rPr>
              <a:t>leadership</a:t>
            </a:r>
            <a:r>
              <a:rPr sz="1200" spc="-135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70" dirty="0">
                <a:solidFill>
                  <a:srgbClr val="1E0E3F"/>
                </a:solidFill>
                <a:latin typeface="+mj-lt"/>
                <a:cs typeface="Lucida Sans Unicode"/>
              </a:rPr>
              <a:t>position.</a:t>
            </a:r>
            <a:endParaRPr sz="1200" dirty="0">
              <a:latin typeface="+mj-lt"/>
              <a:cs typeface="Lucida Sans Unicode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1200" dirty="0">
              <a:latin typeface="+mj-lt"/>
              <a:cs typeface="Lucida Sans Unicode"/>
            </a:endParaRPr>
          </a:p>
          <a:p>
            <a:pPr marL="12700">
              <a:spcBef>
                <a:spcPts val="380"/>
              </a:spcBef>
            </a:pPr>
            <a:r>
              <a:rPr sz="1400" b="1" dirty="0">
                <a:solidFill>
                  <a:srgbClr val="3EBDAB"/>
                </a:solidFill>
                <a:latin typeface="+mj-lt"/>
              </a:rPr>
              <a:t>What is the scheme?</a:t>
            </a:r>
          </a:p>
          <a:p>
            <a:pPr marL="241300" marR="5080" indent="-228600" algn="just">
              <a:lnSpc>
                <a:spcPct val="100000"/>
              </a:lnSpc>
              <a:spcBef>
                <a:spcPts val="285"/>
              </a:spcBef>
              <a:buChar char="•"/>
              <a:tabLst>
                <a:tab pos="241300" algn="l"/>
              </a:tabLst>
            </a:pPr>
            <a:r>
              <a:rPr sz="1200" spc="-60" dirty="0">
                <a:solidFill>
                  <a:srgbClr val="1E0E3F"/>
                </a:solidFill>
                <a:latin typeface="+mj-lt"/>
                <a:cs typeface="Lucida Sans Unicode"/>
              </a:rPr>
              <a:t>The </a:t>
            </a:r>
            <a:r>
              <a:rPr sz="1200" spc="40" dirty="0">
                <a:solidFill>
                  <a:srgbClr val="1E0E3F"/>
                </a:solidFill>
                <a:latin typeface="+mj-lt"/>
                <a:cs typeface="Lucida Sans Unicode"/>
              </a:rPr>
              <a:t>WiN </a:t>
            </a:r>
            <a:r>
              <a:rPr sz="1200" spc="35" dirty="0">
                <a:solidFill>
                  <a:srgbClr val="1E0E3F"/>
                </a:solidFill>
                <a:latin typeface="+mj-lt"/>
                <a:cs typeface="Lucida Sans Unicode"/>
              </a:rPr>
              <a:t>NED </a:t>
            </a:r>
            <a:r>
              <a:rPr sz="1200" spc="-50" dirty="0">
                <a:solidFill>
                  <a:srgbClr val="1E0E3F"/>
                </a:solidFill>
                <a:latin typeface="+mj-lt"/>
                <a:cs typeface="Lucida Sans Unicode"/>
              </a:rPr>
              <a:t>scheme </a:t>
            </a:r>
            <a:r>
              <a:rPr sz="1200" spc="-70" dirty="0">
                <a:solidFill>
                  <a:srgbClr val="1E0E3F"/>
                </a:solidFill>
                <a:latin typeface="+mj-lt"/>
                <a:cs typeface="Lucida Sans Unicode"/>
              </a:rPr>
              <a:t>is </a:t>
            </a:r>
            <a:r>
              <a:rPr sz="1200" spc="65" dirty="0">
                <a:solidFill>
                  <a:srgbClr val="1E0E3F"/>
                </a:solidFill>
                <a:latin typeface="+mj-lt"/>
                <a:cs typeface="Lucida Sans Unicode"/>
              </a:rPr>
              <a:t>a </a:t>
            </a:r>
            <a:r>
              <a:rPr sz="1200" spc="-60" dirty="0">
                <a:solidFill>
                  <a:srgbClr val="1E0E3F"/>
                </a:solidFill>
                <a:latin typeface="+mj-lt"/>
                <a:cs typeface="Lucida Sans Unicode"/>
              </a:rPr>
              <a:t>year-long </a:t>
            </a:r>
            <a:r>
              <a:rPr sz="1200" spc="-45" dirty="0">
                <a:solidFill>
                  <a:srgbClr val="1E0E3F"/>
                </a:solidFill>
                <a:latin typeface="+mj-lt"/>
                <a:cs typeface="Lucida Sans Unicode"/>
              </a:rPr>
              <a:t>programme </a:t>
            </a:r>
            <a:r>
              <a:rPr sz="1200" spc="-60" dirty="0">
                <a:solidFill>
                  <a:srgbClr val="1E0E3F"/>
                </a:solidFill>
                <a:latin typeface="+mj-lt"/>
                <a:cs typeface="Lucida Sans Unicode"/>
              </a:rPr>
              <a:t>which </a:t>
            </a:r>
            <a:r>
              <a:rPr sz="1200" spc="-55" dirty="0">
                <a:solidFill>
                  <a:srgbClr val="1E0E3F"/>
                </a:solidFill>
                <a:latin typeface="+mj-lt"/>
                <a:cs typeface="Lucida Sans Unicode"/>
              </a:rPr>
              <a:t>provides </a:t>
            </a:r>
            <a:r>
              <a:rPr sz="1200" spc="65" dirty="0">
                <a:solidFill>
                  <a:srgbClr val="1E0E3F"/>
                </a:solidFill>
                <a:latin typeface="+mj-lt"/>
                <a:cs typeface="Lucida Sans Unicode"/>
              </a:rPr>
              <a:t>a </a:t>
            </a:r>
            <a:r>
              <a:rPr sz="1200" spc="-35" dirty="0">
                <a:solidFill>
                  <a:srgbClr val="1E0E3F"/>
                </a:solidFill>
                <a:latin typeface="+mj-lt"/>
                <a:cs typeface="Lucida Sans Unicode"/>
              </a:rPr>
              <a:t>practical </a:t>
            </a:r>
            <a:r>
              <a:rPr sz="1200" spc="-50" dirty="0">
                <a:solidFill>
                  <a:srgbClr val="1E0E3F"/>
                </a:solidFill>
                <a:latin typeface="+mj-lt"/>
                <a:cs typeface="Lucida Sans Unicode"/>
              </a:rPr>
              <a:t>learning </a:t>
            </a:r>
            <a:r>
              <a:rPr sz="1200" spc="-60" dirty="0">
                <a:solidFill>
                  <a:srgbClr val="1E0E3F"/>
                </a:solidFill>
                <a:latin typeface="+mj-lt"/>
                <a:cs typeface="Lucida Sans Unicode"/>
              </a:rPr>
              <a:t>experience</a:t>
            </a:r>
            <a:r>
              <a:rPr lang="en-GB" sz="1200" spc="-60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50" dirty="0">
                <a:solidFill>
                  <a:srgbClr val="1E0E3F"/>
                </a:solidFill>
                <a:latin typeface="+mj-lt"/>
                <a:cs typeface="Lucida Sans Unicode"/>
              </a:rPr>
              <a:t>for </a:t>
            </a:r>
            <a:r>
              <a:rPr sz="1200" spc="-45" dirty="0">
                <a:solidFill>
                  <a:srgbClr val="1E0E3F"/>
                </a:solidFill>
                <a:latin typeface="+mj-lt"/>
                <a:cs typeface="Lucida Sans Unicode"/>
              </a:rPr>
              <a:t>participants. </a:t>
            </a:r>
            <a:r>
              <a:rPr sz="1200" spc="-60" dirty="0">
                <a:solidFill>
                  <a:srgbClr val="1E0E3F"/>
                </a:solidFill>
                <a:latin typeface="+mj-lt"/>
                <a:cs typeface="Lucida Sans Unicode"/>
              </a:rPr>
              <a:t>During </a:t>
            </a:r>
            <a:r>
              <a:rPr sz="1200" spc="-35" dirty="0">
                <a:solidFill>
                  <a:srgbClr val="1E0E3F"/>
                </a:solidFill>
                <a:latin typeface="+mj-lt"/>
                <a:cs typeface="Lucida Sans Unicode"/>
              </a:rPr>
              <a:t>the </a:t>
            </a:r>
            <a:r>
              <a:rPr sz="1200" spc="-50" dirty="0">
                <a:solidFill>
                  <a:srgbClr val="1E0E3F"/>
                </a:solidFill>
                <a:latin typeface="+mj-lt"/>
                <a:cs typeface="Lucida Sans Unicode"/>
              </a:rPr>
              <a:t>scheme </a:t>
            </a:r>
            <a:r>
              <a:rPr sz="1200" spc="-40" dirty="0">
                <a:solidFill>
                  <a:srgbClr val="1E0E3F"/>
                </a:solidFill>
                <a:latin typeface="+mj-lt"/>
                <a:cs typeface="Lucida Sans Unicode"/>
              </a:rPr>
              <a:t>participants </a:t>
            </a:r>
            <a:r>
              <a:rPr sz="1200" spc="-25" dirty="0">
                <a:solidFill>
                  <a:srgbClr val="1E0E3F"/>
                </a:solidFill>
                <a:latin typeface="+mj-lt"/>
                <a:cs typeface="Lucida Sans Unicode"/>
              </a:rPr>
              <a:t>have </a:t>
            </a:r>
            <a:r>
              <a:rPr sz="1200" spc="-55" dirty="0">
                <a:solidFill>
                  <a:srgbClr val="1E0E3F"/>
                </a:solidFill>
                <a:latin typeface="+mj-lt"/>
                <a:cs typeface="Lucida Sans Unicode"/>
              </a:rPr>
              <a:t>monthly </a:t>
            </a:r>
            <a:r>
              <a:rPr sz="1200" spc="-70" dirty="0">
                <a:solidFill>
                  <a:srgbClr val="1E0E3F"/>
                </a:solidFill>
                <a:latin typeface="+mj-lt"/>
                <a:cs typeface="Lucida Sans Unicode"/>
              </a:rPr>
              <a:t>(online) </a:t>
            </a:r>
            <a:r>
              <a:rPr sz="1200" spc="-50" dirty="0">
                <a:solidFill>
                  <a:srgbClr val="1E0E3F"/>
                </a:solidFill>
                <a:latin typeface="+mj-lt"/>
                <a:cs typeface="Lucida Sans Unicode"/>
              </a:rPr>
              <a:t>training </a:t>
            </a:r>
            <a:r>
              <a:rPr sz="1200" spc="-70" dirty="0">
                <a:solidFill>
                  <a:srgbClr val="1E0E3F"/>
                </a:solidFill>
                <a:latin typeface="+mj-lt"/>
                <a:cs typeface="Lucida Sans Unicode"/>
              </a:rPr>
              <a:t>sessions </a:t>
            </a:r>
            <a:r>
              <a:rPr sz="1200" spc="-55" dirty="0">
                <a:solidFill>
                  <a:srgbClr val="1E0E3F"/>
                </a:solidFill>
                <a:latin typeface="+mj-lt"/>
                <a:cs typeface="Lucida Sans Unicode"/>
              </a:rPr>
              <a:t>on </a:t>
            </a:r>
            <a:r>
              <a:rPr sz="1200" spc="-60" dirty="0">
                <a:solidFill>
                  <a:srgbClr val="1E0E3F"/>
                </a:solidFill>
                <a:latin typeface="+mj-lt"/>
                <a:cs typeface="Lucida Sans Unicode"/>
              </a:rPr>
              <a:t>subjects </a:t>
            </a:r>
            <a:r>
              <a:rPr sz="1200" spc="-35" dirty="0">
                <a:solidFill>
                  <a:srgbClr val="1E0E3F"/>
                </a:solidFill>
                <a:latin typeface="+mj-lt"/>
                <a:cs typeface="Lucida Sans Unicode"/>
              </a:rPr>
              <a:t>related </a:t>
            </a:r>
            <a:r>
              <a:rPr sz="1200" spc="-40" dirty="0">
                <a:solidFill>
                  <a:srgbClr val="1E0E3F"/>
                </a:solidFill>
                <a:latin typeface="+mj-lt"/>
                <a:cs typeface="Lucida Sans Unicode"/>
              </a:rPr>
              <a:t>to </a:t>
            </a:r>
            <a:r>
              <a:rPr sz="1200" spc="-50" dirty="0">
                <a:solidFill>
                  <a:srgbClr val="1E0E3F"/>
                </a:solidFill>
                <a:latin typeface="+mj-lt"/>
                <a:cs typeface="Lucida Sans Unicode"/>
              </a:rPr>
              <a:t>undertaking </a:t>
            </a:r>
            <a:r>
              <a:rPr sz="1200" spc="-70" dirty="0">
                <a:solidFill>
                  <a:srgbClr val="1E0E3F"/>
                </a:solidFill>
                <a:latin typeface="+mj-lt"/>
                <a:cs typeface="Lucida Sans Unicode"/>
              </a:rPr>
              <a:t>successful non-executive </a:t>
            </a:r>
            <a:r>
              <a:rPr sz="1200" spc="-55" dirty="0">
                <a:solidFill>
                  <a:srgbClr val="1E0E3F"/>
                </a:solidFill>
                <a:latin typeface="+mj-lt"/>
                <a:cs typeface="Lucida Sans Unicode"/>
              </a:rPr>
              <a:t>director </a:t>
            </a:r>
            <a:r>
              <a:rPr sz="1200" spc="-70" dirty="0">
                <a:solidFill>
                  <a:srgbClr val="1E0E3F"/>
                </a:solidFill>
                <a:latin typeface="+mj-lt"/>
                <a:cs typeface="Lucida Sans Unicode"/>
              </a:rPr>
              <a:t>roles. </a:t>
            </a:r>
            <a:r>
              <a:rPr sz="1200" spc="-45" dirty="0">
                <a:solidFill>
                  <a:srgbClr val="1E0E3F"/>
                </a:solidFill>
                <a:latin typeface="+mj-lt"/>
                <a:cs typeface="Lucida Sans Unicode"/>
              </a:rPr>
              <a:t>In </a:t>
            </a:r>
            <a:r>
              <a:rPr sz="1200" spc="-50" dirty="0">
                <a:solidFill>
                  <a:srgbClr val="1E0E3F"/>
                </a:solidFill>
                <a:latin typeface="+mj-lt"/>
                <a:cs typeface="Lucida Sans Unicode"/>
              </a:rPr>
              <a:t>addition, </a:t>
            </a:r>
            <a:r>
              <a:rPr sz="1200" spc="-35" dirty="0">
                <a:solidFill>
                  <a:srgbClr val="1E0E3F"/>
                </a:solidFill>
                <a:latin typeface="+mj-lt"/>
                <a:cs typeface="Lucida Sans Unicode"/>
              </a:rPr>
              <a:t>the </a:t>
            </a:r>
            <a:r>
              <a:rPr sz="1200" spc="-50" dirty="0">
                <a:solidFill>
                  <a:srgbClr val="1E0E3F"/>
                </a:solidFill>
                <a:latin typeface="+mj-lt"/>
                <a:cs typeface="Lucida Sans Unicode"/>
              </a:rPr>
              <a:t>scheme </a:t>
            </a:r>
            <a:r>
              <a:rPr sz="1200" spc="-40" dirty="0">
                <a:solidFill>
                  <a:srgbClr val="1E0E3F"/>
                </a:solidFill>
                <a:latin typeface="+mj-lt"/>
                <a:cs typeface="Lucida Sans Unicode"/>
              </a:rPr>
              <a:t>aims to </a:t>
            </a:r>
            <a:r>
              <a:rPr sz="1200" spc="-30" dirty="0">
                <a:solidFill>
                  <a:srgbClr val="1E0E3F"/>
                </a:solidFill>
                <a:latin typeface="+mj-lt"/>
                <a:cs typeface="Lucida Sans Unicode"/>
              </a:rPr>
              <a:t>place </a:t>
            </a:r>
            <a:r>
              <a:rPr sz="1200" spc="-35" dirty="0">
                <a:solidFill>
                  <a:srgbClr val="1E0E3F"/>
                </a:solidFill>
                <a:latin typeface="+mj-lt"/>
                <a:cs typeface="Lucida Sans Unicode"/>
              </a:rPr>
              <a:t>the</a:t>
            </a:r>
            <a:r>
              <a:rPr sz="1200" spc="-95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35" dirty="0">
                <a:solidFill>
                  <a:srgbClr val="1E0E3F"/>
                </a:solidFill>
                <a:latin typeface="+mj-lt"/>
                <a:cs typeface="Lucida Sans Unicode"/>
              </a:rPr>
              <a:t>participant</a:t>
            </a:r>
            <a:r>
              <a:rPr sz="1200" spc="-90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55" dirty="0">
                <a:solidFill>
                  <a:srgbClr val="1E0E3F"/>
                </a:solidFill>
                <a:latin typeface="+mj-lt"/>
                <a:cs typeface="Lucida Sans Unicode"/>
              </a:rPr>
              <a:t>on</a:t>
            </a:r>
            <a:r>
              <a:rPr sz="1200" spc="-90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5" dirty="0">
                <a:solidFill>
                  <a:srgbClr val="1E0E3F"/>
                </a:solidFill>
                <a:latin typeface="+mj-lt"/>
                <a:cs typeface="Lucida Sans Unicode"/>
              </a:rPr>
              <a:t>an</a:t>
            </a:r>
            <a:r>
              <a:rPr sz="1200" spc="-90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25" dirty="0">
                <a:solidFill>
                  <a:srgbClr val="1E0E3F"/>
                </a:solidFill>
                <a:latin typeface="+mj-lt"/>
                <a:cs typeface="Lucida Sans Unicode"/>
              </a:rPr>
              <a:t>active</a:t>
            </a:r>
            <a:r>
              <a:rPr sz="1200" spc="-90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35" dirty="0">
                <a:solidFill>
                  <a:srgbClr val="1E0E3F"/>
                </a:solidFill>
                <a:latin typeface="+mj-lt"/>
                <a:cs typeface="Lucida Sans Unicode"/>
              </a:rPr>
              <a:t>board</a:t>
            </a:r>
            <a:r>
              <a:rPr sz="1200" spc="-90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55" dirty="0">
                <a:solidFill>
                  <a:srgbClr val="1E0E3F"/>
                </a:solidFill>
                <a:latin typeface="+mj-lt"/>
                <a:cs typeface="Lucida Sans Unicode"/>
              </a:rPr>
              <a:t>within</a:t>
            </a:r>
            <a:r>
              <a:rPr sz="1200" spc="-90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35" dirty="0">
                <a:solidFill>
                  <a:srgbClr val="1E0E3F"/>
                </a:solidFill>
                <a:latin typeface="+mj-lt"/>
                <a:cs typeface="Lucida Sans Unicode"/>
              </a:rPr>
              <a:t>the</a:t>
            </a:r>
            <a:r>
              <a:rPr sz="1200" spc="-90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55" dirty="0">
                <a:solidFill>
                  <a:srgbClr val="1E0E3F"/>
                </a:solidFill>
                <a:latin typeface="+mj-lt"/>
                <a:cs typeface="Lucida Sans Unicode"/>
              </a:rPr>
              <a:t>industry</a:t>
            </a:r>
            <a:r>
              <a:rPr sz="1200" spc="-95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65" dirty="0">
                <a:solidFill>
                  <a:srgbClr val="1E0E3F"/>
                </a:solidFill>
                <a:latin typeface="+mj-lt"/>
                <a:cs typeface="Lucida Sans Unicode"/>
              </a:rPr>
              <a:t>(this</a:t>
            </a:r>
            <a:r>
              <a:rPr sz="1200" spc="-90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70" dirty="0">
                <a:solidFill>
                  <a:srgbClr val="1E0E3F"/>
                </a:solidFill>
                <a:latin typeface="+mj-lt"/>
                <a:cs typeface="Lucida Sans Unicode"/>
              </a:rPr>
              <a:t>is</a:t>
            </a:r>
            <a:r>
              <a:rPr sz="1200" spc="-90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40" dirty="0">
                <a:solidFill>
                  <a:srgbClr val="1E0E3F"/>
                </a:solidFill>
                <a:latin typeface="+mj-lt"/>
                <a:cs typeface="Lucida Sans Unicode"/>
              </a:rPr>
              <a:t>dependent</a:t>
            </a:r>
            <a:r>
              <a:rPr sz="1200" spc="-90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55" dirty="0">
                <a:solidFill>
                  <a:srgbClr val="1E0E3F"/>
                </a:solidFill>
                <a:latin typeface="+mj-lt"/>
                <a:cs typeface="Lucida Sans Unicode"/>
              </a:rPr>
              <a:t>on</a:t>
            </a:r>
            <a:r>
              <a:rPr sz="1200" spc="-90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60" dirty="0">
                <a:solidFill>
                  <a:srgbClr val="1E0E3F"/>
                </a:solidFill>
                <a:latin typeface="+mj-lt"/>
                <a:cs typeface="Lucida Sans Unicode"/>
              </a:rPr>
              <a:t>current</a:t>
            </a:r>
            <a:r>
              <a:rPr sz="1200" spc="-90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30" dirty="0">
                <a:solidFill>
                  <a:srgbClr val="1E0E3F"/>
                </a:solidFill>
                <a:latin typeface="+mj-lt"/>
                <a:cs typeface="Lucida Sans Unicode"/>
              </a:rPr>
              <a:t>availability</a:t>
            </a:r>
            <a:r>
              <a:rPr sz="1200" spc="-90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55" dirty="0">
                <a:solidFill>
                  <a:srgbClr val="1E0E3F"/>
                </a:solidFill>
                <a:latin typeface="+mj-lt"/>
                <a:cs typeface="Lucida Sans Unicode"/>
              </a:rPr>
              <a:t>on</a:t>
            </a:r>
            <a:r>
              <a:rPr sz="1200" spc="-90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35" dirty="0">
                <a:solidFill>
                  <a:srgbClr val="1E0E3F"/>
                </a:solidFill>
                <a:latin typeface="+mj-lt"/>
                <a:cs typeface="Lucida Sans Unicode"/>
              </a:rPr>
              <a:t>the </a:t>
            </a:r>
            <a:r>
              <a:rPr sz="1200" spc="-60" dirty="0">
                <a:solidFill>
                  <a:srgbClr val="1E0E3F"/>
                </a:solidFill>
                <a:latin typeface="+mj-lt"/>
                <a:cs typeface="Lucida Sans Unicode"/>
              </a:rPr>
              <a:t>boards).</a:t>
            </a:r>
            <a:endParaRPr sz="1200" dirty="0">
              <a:latin typeface="+mj-lt"/>
              <a:cs typeface="Lucida Sans Unicode"/>
            </a:endParaRPr>
          </a:p>
          <a:p>
            <a:pPr marL="241300" marR="6350" indent="-228600" algn="just">
              <a:lnSpc>
                <a:spcPct val="100000"/>
              </a:lnSpc>
              <a:spcBef>
                <a:spcPts val="284"/>
              </a:spcBef>
              <a:buChar char="•"/>
              <a:tabLst>
                <a:tab pos="241300" algn="l"/>
              </a:tabLst>
            </a:pPr>
            <a:r>
              <a:rPr sz="1200" spc="-110" dirty="0">
                <a:solidFill>
                  <a:srgbClr val="1E0E3F"/>
                </a:solidFill>
                <a:latin typeface="+mj-lt"/>
                <a:cs typeface="Lucida Sans Unicode"/>
              </a:rPr>
              <a:t>To</a:t>
            </a:r>
            <a:r>
              <a:rPr sz="1200" spc="-165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55" dirty="0">
                <a:solidFill>
                  <a:srgbClr val="1E0E3F"/>
                </a:solidFill>
                <a:latin typeface="+mj-lt"/>
                <a:cs typeface="Lucida Sans Unicode"/>
              </a:rPr>
              <a:t>support</a:t>
            </a:r>
            <a:r>
              <a:rPr sz="1200" spc="-165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35" dirty="0">
                <a:solidFill>
                  <a:srgbClr val="1E0E3F"/>
                </a:solidFill>
                <a:latin typeface="+mj-lt"/>
                <a:cs typeface="Lucida Sans Unicode"/>
              </a:rPr>
              <a:t>the</a:t>
            </a:r>
            <a:r>
              <a:rPr sz="1200" spc="-165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50" dirty="0">
                <a:solidFill>
                  <a:srgbClr val="1E0E3F"/>
                </a:solidFill>
                <a:latin typeface="+mj-lt"/>
                <a:cs typeface="Lucida Sans Unicode"/>
              </a:rPr>
              <a:t>training</a:t>
            </a:r>
            <a:r>
              <a:rPr sz="1200" spc="-165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20" dirty="0">
                <a:solidFill>
                  <a:srgbClr val="1E0E3F"/>
                </a:solidFill>
                <a:latin typeface="+mj-lt"/>
                <a:cs typeface="Lucida Sans Unicode"/>
              </a:rPr>
              <a:t>and</a:t>
            </a:r>
            <a:r>
              <a:rPr sz="1200" spc="-165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35" dirty="0">
                <a:solidFill>
                  <a:srgbClr val="1E0E3F"/>
                </a:solidFill>
                <a:latin typeface="+mj-lt"/>
                <a:cs typeface="Lucida Sans Unicode"/>
              </a:rPr>
              <a:t>practical</a:t>
            </a:r>
            <a:r>
              <a:rPr sz="1200" spc="-165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65" dirty="0">
                <a:solidFill>
                  <a:srgbClr val="1E0E3F"/>
                </a:solidFill>
                <a:latin typeface="+mj-lt"/>
                <a:cs typeface="Lucida Sans Unicode"/>
              </a:rPr>
              <a:t>experience,</a:t>
            </a:r>
            <a:r>
              <a:rPr sz="1200" spc="-165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40" dirty="0">
                <a:solidFill>
                  <a:srgbClr val="1E0E3F"/>
                </a:solidFill>
                <a:latin typeface="+mj-lt"/>
                <a:cs typeface="Lucida Sans Unicode"/>
              </a:rPr>
              <a:t>participants</a:t>
            </a:r>
            <a:r>
              <a:rPr sz="1200" spc="-165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15" dirty="0">
                <a:solidFill>
                  <a:srgbClr val="1E0E3F"/>
                </a:solidFill>
                <a:latin typeface="+mj-lt"/>
                <a:cs typeface="Lucida Sans Unicode"/>
              </a:rPr>
              <a:t>are</a:t>
            </a:r>
            <a:r>
              <a:rPr sz="1200" spc="-165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35" dirty="0">
                <a:solidFill>
                  <a:srgbClr val="1E0E3F"/>
                </a:solidFill>
                <a:latin typeface="+mj-lt"/>
                <a:cs typeface="Lucida Sans Unicode"/>
              </a:rPr>
              <a:t>matched</a:t>
            </a:r>
            <a:r>
              <a:rPr sz="1200" spc="-165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45" dirty="0">
                <a:solidFill>
                  <a:srgbClr val="1E0E3F"/>
                </a:solidFill>
                <a:latin typeface="+mj-lt"/>
                <a:cs typeface="Lucida Sans Unicode"/>
              </a:rPr>
              <a:t>with</a:t>
            </a:r>
            <a:r>
              <a:rPr sz="1200" spc="-165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5" dirty="0">
                <a:solidFill>
                  <a:srgbClr val="1E0E3F"/>
                </a:solidFill>
                <a:latin typeface="+mj-lt"/>
                <a:cs typeface="Lucida Sans Unicode"/>
              </a:rPr>
              <a:t>an</a:t>
            </a:r>
            <a:r>
              <a:rPr sz="1200" spc="-165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60" dirty="0">
                <a:solidFill>
                  <a:srgbClr val="1E0E3F"/>
                </a:solidFill>
                <a:latin typeface="+mj-lt"/>
                <a:cs typeface="Lucida Sans Unicode"/>
              </a:rPr>
              <a:t>experienced</a:t>
            </a:r>
            <a:r>
              <a:rPr sz="1200" spc="-165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50" dirty="0">
                <a:solidFill>
                  <a:srgbClr val="1E0E3F"/>
                </a:solidFill>
                <a:latin typeface="+mj-lt"/>
                <a:cs typeface="Lucida Sans Unicode"/>
              </a:rPr>
              <a:t>mentor  </a:t>
            </a:r>
            <a:r>
              <a:rPr sz="1200" spc="-40" dirty="0">
                <a:solidFill>
                  <a:srgbClr val="1E0E3F"/>
                </a:solidFill>
                <a:latin typeface="+mj-lt"/>
                <a:cs typeface="Lucida Sans Unicode"/>
              </a:rPr>
              <a:t>to</a:t>
            </a:r>
            <a:r>
              <a:rPr sz="1200" spc="-135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55" dirty="0">
                <a:solidFill>
                  <a:srgbClr val="1E0E3F"/>
                </a:solidFill>
                <a:latin typeface="+mj-lt"/>
                <a:cs typeface="Lucida Sans Unicode"/>
              </a:rPr>
              <a:t>support</a:t>
            </a:r>
            <a:r>
              <a:rPr sz="1200" spc="-135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50" dirty="0">
                <a:solidFill>
                  <a:srgbClr val="1E0E3F"/>
                </a:solidFill>
                <a:latin typeface="+mj-lt"/>
                <a:cs typeface="Lucida Sans Unicode"/>
              </a:rPr>
              <a:t>their</a:t>
            </a:r>
            <a:r>
              <a:rPr sz="1200" spc="-135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55" dirty="0">
                <a:solidFill>
                  <a:srgbClr val="1E0E3F"/>
                </a:solidFill>
                <a:latin typeface="+mj-lt"/>
                <a:cs typeface="Lucida Sans Unicode"/>
              </a:rPr>
              <a:t>individual</a:t>
            </a:r>
            <a:r>
              <a:rPr sz="1200" spc="-135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50" dirty="0">
                <a:solidFill>
                  <a:srgbClr val="1E0E3F"/>
                </a:solidFill>
                <a:latin typeface="+mj-lt"/>
                <a:cs typeface="Lucida Sans Unicode"/>
              </a:rPr>
              <a:t>needs</a:t>
            </a:r>
            <a:r>
              <a:rPr sz="1200" spc="-135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20" dirty="0">
                <a:solidFill>
                  <a:srgbClr val="1E0E3F"/>
                </a:solidFill>
                <a:latin typeface="+mj-lt"/>
                <a:cs typeface="Lucida Sans Unicode"/>
              </a:rPr>
              <a:t>and</a:t>
            </a:r>
            <a:r>
              <a:rPr sz="1200" spc="-135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50" dirty="0">
                <a:solidFill>
                  <a:srgbClr val="1E0E3F"/>
                </a:solidFill>
                <a:latin typeface="+mj-lt"/>
                <a:cs typeface="Lucida Sans Unicode"/>
              </a:rPr>
              <a:t>guided</a:t>
            </a:r>
            <a:r>
              <a:rPr sz="1200" spc="-130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30" dirty="0">
                <a:solidFill>
                  <a:srgbClr val="1E0E3F"/>
                </a:solidFill>
                <a:latin typeface="+mj-lt"/>
                <a:cs typeface="Lucida Sans Unicode"/>
              </a:rPr>
              <a:t>by</a:t>
            </a:r>
            <a:r>
              <a:rPr sz="1200" spc="-135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35" dirty="0">
                <a:solidFill>
                  <a:srgbClr val="1E0E3F"/>
                </a:solidFill>
                <a:latin typeface="+mj-lt"/>
                <a:cs typeface="Lucida Sans Unicode"/>
              </a:rPr>
              <a:t>the</a:t>
            </a:r>
            <a:r>
              <a:rPr sz="1200" spc="-135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40" dirty="0">
                <a:solidFill>
                  <a:srgbClr val="1E0E3F"/>
                </a:solidFill>
                <a:latin typeface="+mj-lt"/>
                <a:cs typeface="Lucida Sans Unicode"/>
              </a:rPr>
              <a:t>WiN</a:t>
            </a:r>
            <a:r>
              <a:rPr sz="1200" spc="-135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50" dirty="0">
                <a:solidFill>
                  <a:srgbClr val="1E0E3F"/>
                </a:solidFill>
                <a:latin typeface="+mj-lt"/>
                <a:cs typeface="Lucida Sans Unicode"/>
              </a:rPr>
              <a:t>project</a:t>
            </a:r>
            <a:r>
              <a:rPr sz="1200" spc="-135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35" dirty="0">
                <a:solidFill>
                  <a:srgbClr val="1E0E3F"/>
                </a:solidFill>
                <a:latin typeface="+mj-lt"/>
                <a:cs typeface="Lucida Sans Unicode"/>
              </a:rPr>
              <a:t>team.</a:t>
            </a:r>
            <a:endParaRPr sz="1200" dirty="0">
              <a:latin typeface="+mj-lt"/>
              <a:cs typeface="Lucida Sans Unicode"/>
            </a:endParaRPr>
          </a:p>
          <a:p>
            <a:pPr marL="241300" marR="5080" indent="-228600" algn="just">
              <a:lnSpc>
                <a:spcPct val="100000"/>
              </a:lnSpc>
              <a:spcBef>
                <a:spcPts val="280"/>
              </a:spcBef>
              <a:buChar char="•"/>
              <a:tabLst>
                <a:tab pos="241300" algn="l"/>
              </a:tabLst>
            </a:pPr>
            <a:r>
              <a:rPr sz="1200" spc="-60" dirty="0">
                <a:solidFill>
                  <a:srgbClr val="1E0E3F"/>
                </a:solidFill>
                <a:latin typeface="+mj-lt"/>
                <a:cs typeface="Lucida Sans Unicode"/>
              </a:rPr>
              <a:t>The</a:t>
            </a:r>
            <a:r>
              <a:rPr sz="1200" spc="-120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45" dirty="0">
                <a:solidFill>
                  <a:srgbClr val="1E0E3F"/>
                </a:solidFill>
                <a:latin typeface="+mj-lt"/>
                <a:cs typeface="Lucida Sans Unicode"/>
              </a:rPr>
              <a:t>programme</a:t>
            </a:r>
            <a:r>
              <a:rPr sz="1200" spc="-114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70" dirty="0">
                <a:solidFill>
                  <a:srgbClr val="1E0E3F"/>
                </a:solidFill>
                <a:latin typeface="+mj-lt"/>
                <a:cs typeface="Lucida Sans Unicode"/>
              </a:rPr>
              <a:t>is</a:t>
            </a:r>
            <a:r>
              <a:rPr sz="1200" spc="-114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50" dirty="0">
                <a:solidFill>
                  <a:srgbClr val="1E0E3F"/>
                </a:solidFill>
                <a:latin typeface="+mj-lt"/>
                <a:cs typeface="Lucida Sans Unicode"/>
              </a:rPr>
              <a:t>supported</a:t>
            </a:r>
            <a:r>
              <a:rPr sz="1200" spc="-120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30" dirty="0">
                <a:solidFill>
                  <a:srgbClr val="1E0E3F"/>
                </a:solidFill>
                <a:latin typeface="+mj-lt"/>
                <a:cs typeface="Lucida Sans Unicode"/>
              </a:rPr>
              <a:t>by</a:t>
            </a:r>
            <a:r>
              <a:rPr sz="1200" spc="-120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65" dirty="0">
                <a:solidFill>
                  <a:srgbClr val="1E0E3F"/>
                </a:solidFill>
                <a:latin typeface="+mj-lt"/>
                <a:cs typeface="Lucida Sans Unicode"/>
              </a:rPr>
              <a:t>a</a:t>
            </a:r>
            <a:r>
              <a:rPr sz="1200" spc="-120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35" dirty="0">
                <a:solidFill>
                  <a:srgbClr val="1E0E3F"/>
                </a:solidFill>
                <a:latin typeface="+mj-lt"/>
                <a:cs typeface="Lucida Sans Unicode"/>
              </a:rPr>
              <a:t>dedicated</a:t>
            </a:r>
            <a:r>
              <a:rPr sz="1200" spc="-120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20" dirty="0">
                <a:solidFill>
                  <a:srgbClr val="1E0E3F"/>
                </a:solidFill>
                <a:latin typeface="+mj-lt"/>
                <a:cs typeface="Lucida Sans Unicode"/>
              </a:rPr>
              <a:t>and</a:t>
            </a:r>
            <a:r>
              <a:rPr sz="1200" spc="-114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55" dirty="0">
                <a:solidFill>
                  <a:srgbClr val="1E0E3F"/>
                </a:solidFill>
                <a:latin typeface="+mj-lt"/>
                <a:cs typeface="Lucida Sans Unicode"/>
              </a:rPr>
              <a:t>enthusiastic</a:t>
            </a:r>
            <a:r>
              <a:rPr sz="1200" spc="-125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40" dirty="0">
                <a:solidFill>
                  <a:srgbClr val="1E0E3F"/>
                </a:solidFill>
                <a:latin typeface="+mj-lt"/>
                <a:cs typeface="Lucida Sans Unicode"/>
              </a:rPr>
              <a:t>WiN</a:t>
            </a:r>
            <a:r>
              <a:rPr sz="1200" spc="-120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50" dirty="0">
                <a:solidFill>
                  <a:srgbClr val="1E0E3F"/>
                </a:solidFill>
                <a:latin typeface="+mj-lt"/>
                <a:cs typeface="Lucida Sans Unicode"/>
              </a:rPr>
              <a:t>project</a:t>
            </a:r>
            <a:r>
              <a:rPr sz="1200" spc="-114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15" dirty="0">
                <a:solidFill>
                  <a:srgbClr val="1E0E3F"/>
                </a:solidFill>
                <a:latin typeface="+mj-lt"/>
                <a:cs typeface="Lucida Sans Unicode"/>
              </a:rPr>
              <a:t>team</a:t>
            </a:r>
            <a:r>
              <a:rPr sz="1200" spc="-120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50" dirty="0">
                <a:solidFill>
                  <a:srgbClr val="1E0E3F"/>
                </a:solidFill>
                <a:latin typeface="+mj-lt"/>
                <a:cs typeface="Lucida Sans Unicode"/>
              </a:rPr>
              <a:t>who</a:t>
            </a:r>
            <a:r>
              <a:rPr sz="1200" spc="-120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60" dirty="0">
                <a:solidFill>
                  <a:srgbClr val="1E0E3F"/>
                </a:solidFill>
                <a:latin typeface="+mj-lt"/>
                <a:cs typeface="Lucida Sans Unicode"/>
              </a:rPr>
              <a:t>schedule</a:t>
            </a:r>
            <a:r>
              <a:rPr sz="1200" spc="-114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35" dirty="0">
                <a:solidFill>
                  <a:srgbClr val="1E0E3F"/>
                </a:solidFill>
                <a:latin typeface="+mj-lt"/>
                <a:cs typeface="Lucida Sans Unicode"/>
              </a:rPr>
              <a:t>annual  </a:t>
            </a:r>
            <a:r>
              <a:rPr sz="1200" spc="-45" dirty="0">
                <a:solidFill>
                  <a:srgbClr val="1E0E3F"/>
                </a:solidFill>
                <a:latin typeface="+mj-lt"/>
                <a:cs typeface="Lucida Sans Unicode"/>
              </a:rPr>
              <a:t>programme</a:t>
            </a:r>
            <a:r>
              <a:rPr sz="1200" spc="-150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45" dirty="0">
                <a:solidFill>
                  <a:srgbClr val="1E0E3F"/>
                </a:solidFill>
                <a:latin typeface="+mj-lt"/>
                <a:cs typeface="Lucida Sans Unicode"/>
              </a:rPr>
              <a:t>of</a:t>
            </a:r>
            <a:r>
              <a:rPr sz="1200" spc="-150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50" dirty="0">
                <a:solidFill>
                  <a:srgbClr val="1E0E3F"/>
                </a:solidFill>
                <a:latin typeface="+mj-lt"/>
                <a:cs typeface="Lucida Sans Unicode"/>
              </a:rPr>
              <a:t>events</a:t>
            </a:r>
            <a:r>
              <a:rPr sz="1200" spc="-145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20" dirty="0">
                <a:solidFill>
                  <a:srgbClr val="1E0E3F"/>
                </a:solidFill>
                <a:latin typeface="+mj-lt"/>
                <a:cs typeface="Lucida Sans Unicode"/>
              </a:rPr>
              <a:t>and</a:t>
            </a:r>
            <a:r>
              <a:rPr sz="1200" spc="-150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55" dirty="0">
                <a:solidFill>
                  <a:srgbClr val="1E0E3F"/>
                </a:solidFill>
                <a:latin typeface="+mj-lt"/>
                <a:cs typeface="Lucida Sans Unicode"/>
              </a:rPr>
              <a:t>learning.</a:t>
            </a:r>
            <a:r>
              <a:rPr sz="1200" spc="10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endParaRPr lang="en-GB" sz="1200" spc="10" dirty="0">
              <a:solidFill>
                <a:srgbClr val="1E0E3F"/>
              </a:solidFill>
              <a:latin typeface="+mj-lt"/>
              <a:cs typeface="Lucida Sans Unicode"/>
            </a:endParaRPr>
          </a:p>
          <a:p>
            <a:pPr marL="241300" marR="5080" indent="-228600" algn="just">
              <a:lnSpc>
                <a:spcPct val="100000"/>
              </a:lnSpc>
              <a:spcBef>
                <a:spcPts val="280"/>
              </a:spcBef>
              <a:buChar char="•"/>
              <a:tabLst>
                <a:tab pos="241300" algn="l"/>
              </a:tabLst>
            </a:pPr>
            <a:r>
              <a:rPr sz="1200" spc="-55" dirty="0">
                <a:solidFill>
                  <a:srgbClr val="1E0E3F"/>
                </a:solidFill>
                <a:latin typeface="+mj-lt"/>
                <a:cs typeface="Lucida Sans Unicode"/>
              </a:rPr>
              <a:t>All</a:t>
            </a:r>
            <a:r>
              <a:rPr sz="1200" spc="-150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45" dirty="0">
                <a:solidFill>
                  <a:srgbClr val="1E0E3F"/>
                </a:solidFill>
                <a:latin typeface="+mj-lt"/>
                <a:cs typeface="Lucida Sans Unicode"/>
              </a:rPr>
              <a:t>of</a:t>
            </a:r>
            <a:r>
              <a:rPr sz="1200" spc="-145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35" dirty="0">
                <a:solidFill>
                  <a:srgbClr val="1E0E3F"/>
                </a:solidFill>
                <a:latin typeface="+mj-lt"/>
                <a:cs typeface="Lucida Sans Unicode"/>
              </a:rPr>
              <a:t>the</a:t>
            </a:r>
            <a:r>
              <a:rPr sz="1200" spc="-150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50" dirty="0">
                <a:solidFill>
                  <a:srgbClr val="1E0E3F"/>
                </a:solidFill>
                <a:latin typeface="+mj-lt"/>
                <a:cs typeface="Lucida Sans Unicode"/>
              </a:rPr>
              <a:t>training</a:t>
            </a:r>
            <a:r>
              <a:rPr sz="1200" spc="-150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70" dirty="0">
                <a:solidFill>
                  <a:srgbClr val="1E0E3F"/>
                </a:solidFill>
                <a:latin typeface="+mj-lt"/>
                <a:cs typeface="Lucida Sans Unicode"/>
              </a:rPr>
              <a:t>is</a:t>
            </a:r>
            <a:r>
              <a:rPr sz="1200" spc="-145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25" dirty="0">
                <a:solidFill>
                  <a:srgbClr val="1E0E3F"/>
                </a:solidFill>
                <a:latin typeface="+mj-lt"/>
                <a:cs typeface="Lucida Sans Unicode"/>
              </a:rPr>
              <a:t>mandatory</a:t>
            </a:r>
            <a:r>
              <a:rPr sz="1200" spc="-150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40" dirty="0">
                <a:solidFill>
                  <a:srgbClr val="1E0E3F"/>
                </a:solidFill>
                <a:latin typeface="+mj-lt"/>
                <a:cs typeface="Lucida Sans Unicode"/>
              </a:rPr>
              <a:t>to</a:t>
            </a:r>
            <a:r>
              <a:rPr sz="1200" spc="-145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60" dirty="0">
                <a:solidFill>
                  <a:srgbClr val="1E0E3F"/>
                </a:solidFill>
                <a:latin typeface="+mj-lt"/>
                <a:cs typeface="Lucida Sans Unicode"/>
              </a:rPr>
              <a:t>ensure</a:t>
            </a:r>
            <a:r>
              <a:rPr sz="1200" spc="-150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5" dirty="0">
                <a:solidFill>
                  <a:srgbClr val="1E0E3F"/>
                </a:solidFill>
                <a:latin typeface="+mj-lt"/>
                <a:cs typeface="Lucida Sans Unicode"/>
              </a:rPr>
              <a:t>NEDs</a:t>
            </a:r>
            <a:r>
              <a:rPr sz="1200" spc="-150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15" dirty="0">
                <a:solidFill>
                  <a:srgbClr val="1E0E3F"/>
                </a:solidFill>
                <a:latin typeface="+mj-lt"/>
                <a:cs typeface="Lucida Sans Unicode"/>
              </a:rPr>
              <a:t>are</a:t>
            </a:r>
            <a:r>
              <a:rPr sz="1200" spc="-145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50" dirty="0">
                <a:solidFill>
                  <a:srgbClr val="1E0E3F"/>
                </a:solidFill>
                <a:latin typeface="+mj-lt"/>
                <a:cs typeface="Lucida Sans Unicode"/>
              </a:rPr>
              <a:t>equipped</a:t>
            </a:r>
            <a:r>
              <a:rPr sz="1200" spc="-150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45" dirty="0">
                <a:solidFill>
                  <a:srgbClr val="1E0E3F"/>
                </a:solidFill>
                <a:latin typeface="+mj-lt"/>
                <a:cs typeface="Lucida Sans Unicode"/>
              </a:rPr>
              <a:t>with </a:t>
            </a:r>
            <a:r>
              <a:rPr sz="1200" spc="-50" dirty="0">
                <a:solidFill>
                  <a:srgbClr val="1E0E3F"/>
                </a:solidFill>
                <a:latin typeface="+mj-lt"/>
                <a:cs typeface="Lucida Sans Unicode"/>
              </a:rPr>
              <a:t>essential</a:t>
            </a:r>
            <a:r>
              <a:rPr sz="1200" spc="-135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55" dirty="0">
                <a:solidFill>
                  <a:srgbClr val="1E0E3F"/>
                </a:solidFill>
                <a:latin typeface="+mj-lt"/>
                <a:cs typeface="Lucida Sans Unicode"/>
              </a:rPr>
              <a:t>knowledge</a:t>
            </a:r>
            <a:r>
              <a:rPr lang="en-GB" sz="1200" spc="-55" dirty="0">
                <a:solidFill>
                  <a:srgbClr val="1E0E3F"/>
                </a:solidFill>
                <a:latin typeface="+mj-lt"/>
                <a:cs typeface="Lucida Sans Unicode"/>
              </a:rPr>
              <a:t>, </a:t>
            </a:r>
            <a:r>
              <a:rPr lang="en-GB" sz="1200" spc="-55" dirty="0">
                <a:solidFill>
                  <a:srgbClr val="1E0E3F"/>
                </a:solidFill>
                <a:highlight>
                  <a:srgbClr val="FFFF00"/>
                </a:highlight>
                <a:latin typeface="+mj-lt"/>
                <a:cs typeface="Lucida Sans Unicode"/>
              </a:rPr>
              <a:t>with</a:t>
            </a:r>
            <a:r>
              <a:rPr sz="1200" spc="-135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50" dirty="0">
                <a:solidFill>
                  <a:srgbClr val="1E0E3F"/>
                </a:solidFill>
                <a:latin typeface="+mj-lt"/>
                <a:cs typeface="Lucida Sans Unicode"/>
              </a:rPr>
              <a:t>other</a:t>
            </a:r>
            <a:r>
              <a:rPr sz="1200" spc="-135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45" dirty="0">
                <a:solidFill>
                  <a:srgbClr val="1E0E3F"/>
                </a:solidFill>
                <a:latin typeface="+mj-lt"/>
                <a:cs typeface="Lucida Sans Unicode"/>
              </a:rPr>
              <a:t>talks</a:t>
            </a:r>
            <a:r>
              <a:rPr sz="1200" spc="-135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20" dirty="0">
                <a:solidFill>
                  <a:srgbClr val="1E0E3F"/>
                </a:solidFill>
                <a:latin typeface="+mj-lt"/>
                <a:cs typeface="Lucida Sans Unicode"/>
              </a:rPr>
              <a:t>and</a:t>
            </a:r>
            <a:r>
              <a:rPr sz="1200" spc="-135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50" dirty="0">
                <a:solidFill>
                  <a:srgbClr val="1E0E3F"/>
                </a:solidFill>
                <a:latin typeface="+mj-lt"/>
                <a:cs typeface="Lucida Sans Unicode"/>
              </a:rPr>
              <a:t>events</a:t>
            </a:r>
            <a:r>
              <a:rPr sz="1200" spc="-135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lang="en-GB" sz="1200" spc="-15" dirty="0">
                <a:solidFill>
                  <a:srgbClr val="1E0E3F"/>
                </a:solidFill>
                <a:highlight>
                  <a:srgbClr val="FFFF00"/>
                </a:highlight>
                <a:latin typeface="+mj-lt"/>
                <a:cs typeface="Lucida Sans Unicode"/>
              </a:rPr>
              <a:t>provided as</a:t>
            </a:r>
            <a:r>
              <a:rPr sz="1200" spc="-130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55" dirty="0">
                <a:solidFill>
                  <a:srgbClr val="1E0E3F"/>
                </a:solidFill>
                <a:latin typeface="+mj-lt"/>
                <a:cs typeface="Lucida Sans Unicode"/>
              </a:rPr>
              <a:t>optional.</a:t>
            </a:r>
            <a:endParaRPr sz="1200" dirty="0">
              <a:latin typeface="+mj-lt"/>
              <a:cs typeface="Lucida Sans Unicode"/>
            </a:endParaRPr>
          </a:p>
          <a:p>
            <a:pPr marL="241300" marR="6350" indent="-228600" algn="just">
              <a:lnSpc>
                <a:spcPct val="100000"/>
              </a:lnSpc>
              <a:spcBef>
                <a:spcPts val="285"/>
              </a:spcBef>
              <a:buChar char="•"/>
              <a:tabLst>
                <a:tab pos="241300" algn="l"/>
              </a:tabLst>
            </a:pPr>
            <a:r>
              <a:rPr sz="1200" spc="-60" dirty="0">
                <a:solidFill>
                  <a:srgbClr val="1E0E3F"/>
                </a:solidFill>
                <a:latin typeface="+mj-lt"/>
                <a:cs typeface="Lucida Sans Unicode"/>
              </a:rPr>
              <a:t>The </a:t>
            </a:r>
            <a:r>
              <a:rPr sz="1200" spc="-45" dirty="0">
                <a:solidFill>
                  <a:srgbClr val="1E0E3F"/>
                </a:solidFill>
                <a:latin typeface="+mj-lt"/>
                <a:cs typeface="Lucida Sans Unicode"/>
              </a:rPr>
              <a:t>programme also </a:t>
            </a:r>
            <a:r>
              <a:rPr sz="1200" spc="-50" dirty="0">
                <a:solidFill>
                  <a:srgbClr val="1E0E3F"/>
                </a:solidFill>
                <a:latin typeface="+mj-lt"/>
                <a:cs typeface="Lucida Sans Unicode"/>
              </a:rPr>
              <a:t>gives </a:t>
            </a:r>
            <a:r>
              <a:rPr sz="1200" spc="-5" dirty="0">
                <a:solidFill>
                  <a:srgbClr val="1E0E3F"/>
                </a:solidFill>
                <a:latin typeface="+mj-lt"/>
                <a:cs typeface="Lucida Sans Unicode"/>
              </a:rPr>
              <a:t>an </a:t>
            </a:r>
            <a:r>
              <a:rPr sz="1200" spc="-50" dirty="0">
                <a:solidFill>
                  <a:srgbClr val="1E0E3F"/>
                </a:solidFill>
                <a:latin typeface="+mj-lt"/>
                <a:cs typeface="Lucida Sans Unicode"/>
              </a:rPr>
              <a:t>opportunity </a:t>
            </a:r>
            <a:r>
              <a:rPr sz="1200" spc="-40" dirty="0">
                <a:solidFill>
                  <a:srgbClr val="1E0E3F"/>
                </a:solidFill>
                <a:latin typeface="+mj-lt"/>
                <a:cs typeface="Lucida Sans Unicode"/>
              </a:rPr>
              <a:t>to </a:t>
            </a:r>
            <a:r>
              <a:rPr sz="1200" spc="-65" dirty="0">
                <a:solidFill>
                  <a:srgbClr val="1E0E3F"/>
                </a:solidFill>
                <a:latin typeface="+mj-lt"/>
                <a:cs typeface="Lucida Sans Unicode"/>
              </a:rPr>
              <a:t>build </a:t>
            </a:r>
            <a:r>
              <a:rPr sz="1200" spc="65" dirty="0">
                <a:solidFill>
                  <a:srgbClr val="1E0E3F"/>
                </a:solidFill>
                <a:latin typeface="+mj-lt"/>
                <a:cs typeface="Lucida Sans Unicode"/>
              </a:rPr>
              <a:t>a </a:t>
            </a:r>
            <a:r>
              <a:rPr sz="1200" spc="-50" dirty="0">
                <a:solidFill>
                  <a:srgbClr val="1E0E3F"/>
                </a:solidFill>
                <a:latin typeface="+mj-lt"/>
                <a:cs typeface="Lucida Sans Unicode"/>
              </a:rPr>
              <a:t>network </a:t>
            </a:r>
            <a:r>
              <a:rPr sz="1200" spc="-45" dirty="0">
                <a:solidFill>
                  <a:srgbClr val="1E0E3F"/>
                </a:solidFill>
                <a:latin typeface="+mj-lt"/>
                <a:cs typeface="Lucida Sans Unicode"/>
              </a:rPr>
              <a:t>of </a:t>
            </a:r>
            <a:r>
              <a:rPr sz="1200" spc="-55" dirty="0">
                <a:solidFill>
                  <a:srgbClr val="1E0E3F"/>
                </a:solidFill>
                <a:latin typeface="+mj-lt"/>
                <a:cs typeface="Lucida Sans Unicode"/>
              </a:rPr>
              <a:t>professional </a:t>
            </a:r>
            <a:r>
              <a:rPr sz="1200" spc="-40" dirty="0">
                <a:solidFill>
                  <a:srgbClr val="1E0E3F"/>
                </a:solidFill>
                <a:latin typeface="+mj-lt"/>
                <a:cs typeface="Lucida Sans Unicode"/>
              </a:rPr>
              <a:t>contacts </a:t>
            </a:r>
            <a:r>
              <a:rPr sz="1200" spc="-65" dirty="0">
                <a:solidFill>
                  <a:srgbClr val="1E0E3F"/>
                </a:solidFill>
                <a:latin typeface="+mj-lt"/>
                <a:cs typeface="Lucida Sans Unicode"/>
              </a:rPr>
              <a:t>in </a:t>
            </a:r>
            <a:r>
              <a:rPr sz="1200" spc="-35" dirty="0">
                <a:solidFill>
                  <a:srgbClr val="1E0E3F"/>
                </a:solidFill>
                <a:latin typeface="+mj-lt"/>
                <a:cs typeface="Lucida Sans Unicode"/>
              </a:rPr>
              <a:t>the</a:t>
            </a:r>
            <a:r>
              <a:rPr lang="en-GB" sz="1200" spc="-35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254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30" dirty="0">
                <a:solidFill>
                  <a:srgbClr val="1E0E3F"/>
                </a:solidFill>
                <a:latin typeface="+mj-lt"/>
                <a:cs typeface="Lucida Sans Unicode"/>
              </a:rPr>
              <a:t>Nuclear </a:t>
            </a:r>
            <a:r>
              <a:rPr sz="1200" spc="-65" dirty="0">
                <a:solidFill>
                  <a:srgbClr val="1E0E3F"/>
                </a:solidFill>
                <a:latin typeface="+mj-lt"/>
                <a:cs typeface="Lucida Sans Unicode"/>
              </a:rPr>
              <a:t>Industry.</a:t>
            </a:r>
            <a:endParaRPr sz="1200" dirty="0">
              <a:latin typeface="+mj-lt"/>
              <a:cs typeface="Lucida Sans Unicode"/>
            </a:endParaRPr>
          </a:p>
          <a:p>
            <a:pPr>
              <a:lnSpc>
                <a:spcPct val="100000"/>
              </a:lnSpc>
              <a:spcBef>
                <a:spcPts val="40"/>
              </a:spcBef>
              <a:buClr>
                <a:srgbClr val="1E0E3F"/>
              </a:buClr>
              <a:buFont typeface="Lucida Sans Unicode"/>
              <a:buChar char="•"/>
            </a:pPr>
            <a:endParaRPr sz="1200" dirty="0">
              <a:latin typeface="+mj-lt"/>
              <a:cs typeface="Lucida Sans Unicode"/>
            </a:endParaRPr>
          </a:p>
          <a:p>
            <a:pPr marL="12700">
              <a:lnSpc>
                <a:spcPct val="100000"/>
              </a:lnSpc>
              <a:spcBef>
                <a:spcPts val="380"/>
              </a:spcBef>
            </a:pPr>
            <a:r>
              <a:rPr sz="1400" b="1" dirty="0">
                <a:solidFill>
                  <a:srgbClr val="3EBDAB"/>
                </a:solidFill>
                <a:latin typeface="+mj-lt"/>
              </a:rPr>
              <a:t>How will I be matched with a mentor?</a:t>
            </a:r>
          </a:p>
          <a:p>
            <a:pPr marL="241300" marR="5080" indent="-228600" algn="just">
              <a:lnSpc>
                <a:spcPct val="100000"/>
              </a:lnSpc>
              <a:spcBef>
                <a:spcPts val="280"/>
              </a:spcBef>
              <a:buChar char="•"/>
              <a:tabLst>
                <a:tab pos="241300" algn="l"/>
              </a:tabLst>
            </a:pPr>
            <a:r>
              <a:rPr sz="1200" spc="-60" dirty="0">
                <a:solidFill>
                  <a:srgbClr val="1E0E3F"/>
                </a:solidFill>
                <a:latin typeface="+mj-lt"/>
                <a:cs typeface="Lucida Sans Unicode"/>
              </a:rPr>
              <a:t>The</a:t>
            </a:r>
            <a:r>
              <a:rPr sz="1200" spc="-135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55" dirty="0">
                <a:solidFill>
                  <a:srgbClr val="1E0E3F"/>
                </a:solidFill>
                <a:latin typeface="+mj-lt"/>
                <a:cs typeface="Lucida Sans Unicode"/>
              </a:rPr>
              <a:t>WIN</a:t>
            </a:r>
            <a:r>
              <a:rPr sz="1200" spc="-135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50" dirty="0">
                <a:solidFill>
                  <a:srgbClr val="1E0E3F"/>
                </a:solidFill>
                <a:latin typeface="+mj-lt"/>
                <a:cs typeface="Lucida Sans Unicode"/>
              </a:rPr>
              <a:t>project</a:t>
            </a:r>
            <a:r>
              <a:rPr sz="1200" spc="-130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15" dirty="0">
                <a:solidFill>
                  <a:srgbClr val="1E0E3F"/>
                </a:solidFill>
                <a:latin typeface="+mj-lt"/>
                <a:cs typeface="Lucida Sans Unicode"/>
              </a:rPr>
              <a:t>team</a:t>
            </a:r>
            <a:r>
              <a:rPr sz="1200" spc="-135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60" dirty="0">
                <a:solidFill>
                  <a:srgbClr val="1E0E3F"/>
                </a:solidFill>
                <a:latin typeface="+mj-lt"/>
                <a:cs typeface="Lucida Sans Unicode"/>
              </a:rPr>
              <a:t>will</a:t>
            </a:r>
            <a:r>
              <a:rPr sz="1200" spc="-130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45" dirty="0">
                <a:solidFill>
                  <a:srgbClr val="1E0E3F"/>
                </a:solidFill>
                <a:latin typeface="+mj-lt"/>
                <a:cs typeface="Lucida Sans Unicode"/>
              </a:rPr>
              <a:t>select</a:t>
            </a:r>
            <a:r>
              <a:rPr sz="1200" spc="-135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35" dirty="0">
                <a:solidFill>
                  <a:srgbClr val="1E0E3F"/>
                </a:solidFill>
                <a:latin typeface="+mj-lt"/>
                <a:cs typeface="Lucida Sans Unicode"/>
              </a:rPr>
              <a:t>the</a:t>
            </a:r>
            <a:r>
              <a:rPr sz="1200" spc="-130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40" dirty="0">
                <a:solidFill>
                  <a:srgbClr val="1E0E3F"/>
                </a:solidFill>
                <a:latin typeface="+mj-lt"/>
                <a:cs typeface="Lucida Sans Unicode"/>
              </a:rPr>
              <a:t>Mentor</a:t>
            </a:r>
            <a:r>
              <a:rPr sz="1200" spc="-135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50" dirty="0">
                <a:solidFill>
                  <a:srgbClr val="1E0E3F"/>
                </a:solidFill>
                <a:latin typeface="+mj-lt"/>
                <a:cs typeface="Lucida Sans Unicode"/>
              </a:rPr>
              <a:t>for</a:t>
            </a:r>
            <a:r>
              <a:rPr sz="1200" spc="-135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35" dirty="0">
                <a:solidFill>
                  <a:srgbClr val="1E0E3F"/>
                </a:solidFill>
                <a:latin typeface="+mj-lt"/>
                <a:cs typeface="Lucida Sans Unicode"/>
              </a:rPr>
              <a:t>the</a:t>
            </a:r>
            <a:r>
              <a:rPr sz="1200" spc="-130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30" dirty="0">
                <a:solidFill>
                  <a:srgbClr val="1E0E3F"/>
                </a:solidFill>
                <a:latin typeface="+mj-lt"/>
                <a:cs typeface="Lucida Sans Unicode"/>
              </a:rPr>
              <a:t>Mentee</a:t>
            </a:r>
            <a:r>
              <a:rPr sz="1200" spc="-135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55" dirty="0">
                <a:solidFill>
                  <a:srgbClr val="1E0E3F"/>
                </a:solidFill>
                <a:latin typeface="+mj-lt"/>
                <a:cs typeface="Lucida Sans Unicode"/>
              </a:rPr>
              <a:t>from</a:t>
            </a:r>
            <a:r>
              <a:rPr sz="1200" spc="-130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65" dirty="0">
                <a:solidFill>
                  <a:srgbClr val="1E0E3F"/>
                </a:solidFill>
                <a:latin typeface="+mj-lt"/>
                <a:cs typeface="Lucida Sans Unicode"/>
              </a:rPr>
              <a:t>a</a:t>
            </a:r>
            <a:r>
              <a:rPr sz="1200" spc="-135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55" dirty="0">
                <a:solidFill>
                  <a:srgbClr val="1E0E3F"/>
                </a:solidFill>
                <a:latin typeface="+mj-lt"/>
                <a:cs typeface="Lucida Sans Unicode"/>
              </a:rPr>
              <a:t>pool</a:t>
            </a:r>
            <a:r>
              <a:rPr sz="1200" spc="-130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45" dirty="0">
                <a:solidFill>
                  <a:srgbClr val="1E0E3F"/>
                </a:solidFill>
                <a:latin typeface="+mj-lt"/>
                <a:cs typeface="Lucida Sans Unicode"/>
              </a:rPr>
              <a:t>of</a:t>
            </a:r>
            <a:r>
              <a:rPr sz="1200" spc="-135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60" dirty="0">
                <a:solidFill>
                  <a:srgbClr val="1E0E3F"/>
                </a:solidFill>
                <a:latin typeface="+mj-lt"/>
                <a:cs typeface="Lucida Sans Unicode"/>
              </a:rPr>
              <a:t>experienced</a:t>
            </a:r>
            <a:r>
              <a:rPr sz="1200" spc="-135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60" dirty="0">
                <a:solidFill>
                  <a:srgbClr val="1E0E3F"/>
                </a:solidFill>
                <a:latin typeface="+mj-lt"/>
                <a:cs typeface="Lucida Sans Unicode"/>
              </a:rPr>
              <a:t>volunteers</a:t>
            </a:r>
            <a:r>
              <a:rPr sz="1200" spc="-130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50" dirty="0">
                <a:solidFill>
                  <a:srgbClr val="1E0E3F"/>
                </a:solidFill>
                <a:latin typeface="+mj-lt"/>
                <a:cs typeface="Lucida Sans Unicode"/>
              </a:rPr>
              <a:t>who  </a:t>
            </a:r>
            <a:r>
              <a:rPr sz="1200" spc="-65" dirty="0">
                <a:solidFill>
                  <a:srgbClr val="1E0E3F"/>
                </a:solidFill>
                <a:latin typeface="+mj-lt"/>
                <a:cs typeface="Lucida Sans Unicode"/>
              </a:rPr>
              <a:t>work</a:t>
            </a:r>
            <a:r>
              <a:rPr sz="1200" spc="-100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65" dirty="0">
                <a:solidFill>
                  <a:srgbClr val="1E0E3F"/>
                </a:solidFill>
                <a:latin typeface="+mj-lt"/>
                <a:cs typeface="Lucida Sans Unicode"/>
              </a:rPr>
              <a:t>in</a:t>
            </a:r>
            <a:r>
              <a:rPr sz="1200" spc="-100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35" dirty="0">
                <a:solidFill>
                  <a:srgbClr val="1E0E3F"/>
                </a:solidFill>
                <a:latin typeface="+mj-lt"/>
                <a:cs typeface="Lucida Sans Unicode"/>
              </a:rPr>
              <a:t>the</a:t>
            </a:r>
            <a:r>
              <a:rPr sz="1200" spc="-100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30" dirty="0">
                <a:solidFill>
                  <a:srgbClr val="1E0E3F"/>
                </a:solidFill>
                <a:latin typeface="+mj-lt"/>
                <a:cs typeface="Lucida Sans Unicode"/>
              </a:rPr>
              <a:t>Nuclear</a:t>
            </a:r>
            <a:r>
              <a:rPr sz="1200" spc="-100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65" dirty="0">
                <a:solidFill>
                  <a:srgbClr val="1E0E3F"/>
                </a:solidFill>
                <a:latin typeface="+mj-lt"/>
                <a:cs typeface="Lucida Sans Unicode"/>
              </a:rPr>
              <a:t>Industry.</a:t>
            </a:r>
            <a:r>
              <a:rPr sz="1200" spc="175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65" dirty="0">
                <a:solidFill>
                  <a:srgbClr val="1E0E3F"/>
                </a:solidFill>
                <a:latin typeface="+mj-lt"/>
                <a:cs typeface="Lucida Sans Unicode"/>
              </a:rPr>
              <a:t>Typically,</a:t>
            </a:r>
            <a:r>
              <a:rPr sz="1200" spc="-100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60" dirty="0">
                <a:solidFill>
                  <a:srgbClr val="1E0E3F"/>
                </a:solidFill>
                <a:latin typeface="+mj-lt"/>
                <a:cs typeface="Lucida Sans Unicode"/>
              </a:rPr>
              <a:t>this</a:t>
            </a:r>
            <a:r>
              <a:rPr sz="1200" spc="-100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60" dirty="0">
                <a:solidFill>
                  <a:srgbClr val="1E0E3F"/>
                </a:solidFill>
                <a:latin typeface="+mj-lt"/>
                <a:cs typeface="Lucida Sans Unicode"/>
              </a:rPr>
              <a:t>will</a:t>
            </a:r>
            <a:r>
              <a:rPr sz="1200" spc="-95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25" dirty="0">
                <a:solidFill>
                  <a:srgbClr val="1E0E3F"/>
                </a:solidFill>
                <a:latin typeface="+mj-lt"/>
                <a:cs typeface="Lucida Sans Unicode"/>
              </a:rPr>
              <a:t>be</a:t>
            </a:r>
            <a:r>
              <a:rPr sz="1200" spc="-100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30" dirty="0">
                <a:solidFill>
                  <a:srgbClr val="1E0E3F"/>
                </a:solidFill>
                <a:latin typeface="+mj-lt"/>
                <a:cs typeface="Lucida Sans Unicode"/>
              </a:rPr>
              <a:t>based</a:t>
            </a:r>
            <a:r>
              <a:rPr sz="1200" spc="-100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55" dirty="0">
                <a:solidFill>
                  <a:srgbClr val="1E0E3F"/>
                </a:solidFill>
                <a:latin typeface="+mj-lt"/>
                <a:cs typeface="Lucida Sans Unicode"/>
              </a:rPr>
              <a:t>on</a:t>
            </a:r>
            <a:r>
              <a:rPr sz="1200" spc="-100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80" dirty="0">
                <a:solidFill>
                  <a:srgbClr val="1E0E3F"/>
                </a:solidFill>
                <a:latin typeface="+mj-lt"/>
                <a:cs typeface="Lucida Sans Unicode"/>
              </a:rPr>
              <a:t>skill</a:t>
            </a:r>
            <a:r>
              <a:rPr sz="1200" spc="-95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55" dirty="0">
                <a:solidFill>
                  <a:srgbClr val="1E0E3F"/>
                </a:solidFill>
                <a:latin typeface="+mj-lt"/>
                <a:cs typeface="Lucida Sans Unicode"/>
              </a:rPr>
              <a:t>set,</a:t>
            </a:r>
            <a:r>
              <a:rPr sz="1200" spc="-100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55" dirty="0">
                <a:solidFill>
                  <a:srgbClr val="1E0E3F"/>
                </a:solidFill>
                <a:latin typeface="+mj-lt"/>
                <a:cs typeface="Lucida Sans Unicode"/>
              </a:rPr>
              <a:t>personality,</a:t>
            </a:r>
            <a:r>
              <a:rPr sz="1200" spc="-100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20" dirty="0">
                <a:solidFill>
                  <a:srgbClr val="1E0E3F"/>
                </a:solidFill>
                <a:latin typeface="+mj-lt"/>
                <a:cs typeface="Lucida Sans Unicode"/>
              </a:rPr>
              <a:t>and</a:t>
            </a:r>
            <a:r>
              <a:rPr sz="1200" spc="-100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35" dirty="0">
                <a:solidFill>
                  <a:srgbClr val="1E0E3F"/>
                </a:solidFill>
                <a:latin typeface="+mj-lt"/>
                <a:cs typeface="Lucida Sans Unicode"/>
              </a:rPr>
              <a:t>the</a:t>
            </a:r>
            <a:r>
              <a:rPr sz="1200" spc="-95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50" dirty="0">
                <a:solidFill>
                  <a:srgbClr val="1E0E3F"/>
                </a:solidFill>
                <a:latin typeface="+mj-lt"/>
                <a:cs typeface="Lucida Sans Unicode"/>
              </a:rPr>
              <a:t>ambitions</a:t>
            </a:r>
            <a:r>
              <a:rPr sz="1200" spc="-100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45" dirty="0">
                <a:solidFill>
                  <a:srgbClr val="1E0E3F"/>
                </a:solidFill>
                <a:latin typeface="+mj-lt"/>
                <a:cs typeface="Lucida Sans Unicode"/>
              </a:rPr>
              <a:t>of  </a:t>
            </a:r>
            <a:r>
              <a:rPr sz="1200" spc="-35" dirty="0">
                <a:solidFill>
                  <a:srgbClr val="1E0E3F"/>
                </a:solidFill>
                <a:latin typeface="+mj-lt"/>
                <a:cs typeface="Lucida Sans Unicode"/>
              </a:rPr>
              <a:t>the</a:t>
            </a:r>
            <a:r>
              <a:rPr sz="1200" spc="-140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55" dirty="0">
                <a:solidFill>
                  <a:srgbClr val="1E0E3F"/>
                </a:solidFill>
                <a:latin typeface="+mj-lt"/>
                <a:cs typeface="Lucida Sans Unicode"/>
              </a:rPr>
              <a:t>mentee.</a:t>
            </a:r>
            <a:endParaRPr sz="1200" dirty="0">
              <a:latin typeface="+mj-lt"/>
              <a:cs typeface="Lucida Sans Unicode"/>
            </a:endParaRPr>
          </a:p>
          <a:p>
            <a:pPr marL="241300" marR="5715" indent="-228600" algn="just">
              <a:lnSpc>
                <a:spcPct val="100000"/>
              </a:lnSpc>
              <a:spcBef>
                <a:spcPts val="285"/>
              </a:spcBef>
              <a:buChar char="•"/>
              <a:tabLst>
                <a:tab pos="241300" algn="l"/>
              </a:tabLst>
            </a:pPr>
            <a:r>
              <a:rPr sz="1200" spc="-25" dirty="0">
                <a:solidFill>
                  <a:srgbClr val="1E0E3F"/>
                </a:solidFill>
                <a:latin typeface="+mj-lt"/>
                <a:cs typeface="Lucida Sans Unicode"/>
              </a:rPr>
              <a:t>If</a:t>
            </a:r>
            <a:r>
              <a:rPr sz="1200" spc="-145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60" dirty="0">
                <a:solidFill>
                  <a:srgbClr val="1E0E3F"/>
                </a:solidFill>
                <a:latin typeface="+mj-lt"/>
                <a:cs typeface="Lucida Sans Unicode"/>
              </a:rPr>
              <a:t>you</a:t>
            </a:r>
            <a:r>
              <a:rPr sz="1200" spc="-145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20" dirty="0">
                <a:solidFill>
                  <a:srgbClr val="1E0E3F"/>
                </a:solidFill>
                <a:latin typeface="+mj-lt"/>
                <a:cs typeface="Lucida Sans Unicode"/>
              </a:rPr>
              <a:t>already</a:t>
            </a:r>
            <a:r>
              <a:rPr sz="1200" spc="-145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25" dirty="0">
                <a:solidFill>
                  <a:srgbClr val="1E0E3F"/>
                </a:solidFill>
                <a:latin typeface="+mj-lt"/>
                <a:cs typeface="Lucida Sans Unicode"/>
              </a:rPr>
              <a:t>have</a:t>
            </a:r>
            <a:r>
              <a:rPr sz="1200" spc="-145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65" dirty="0">
                <a:solidFill>
                  <a:srgbClr val="1E0E3F"/>
                </a:solidFill>
                <a:latin typeface="+mj-lt"/>
                <a:cs typeface="Lucida Sans Unicode"/>
              </a:rPr>
              <a:t>a</a:t>
            </a:r>
            <a:r>
              <a:rPr sz="1200" spc="-140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70" dirty="0">
                <a:solidFill>
                  <a:srgbClr val="1E0E3F"/>
                </a:solidFill>
                <a:latin typeface="+mj-lt"/>
                <a:cs typeface="Lucida Sans Unicode"/>
              </a:rPr>
              <a:t>mentor,</a:t>
            </a:r>
            <a:r>
              <a:rPr sz="1200" spc="-145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60" dirty="0">
                <a:solidFill>
                  <a:srgbClr val="1E0E3F"/>
                </a:solidFill>
                <a:latin typeface="+mj-lt"/>
                <a:cs typeface="Lucida Sans Unicode"/>
              </a:rPr>
              <a:t>you</a:t>
            </a:r>
            <a:r>
              <a:rPr sz="1200" spc="-145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15" dirty="0">
                <a:solidFill>
                  <a:srgbClr val="1E0E3F"/>
                </a:solidFill>
                <a:latin typeface="+mj-lt"/>
                <a:cs typeface="Lucida Sans Unicode"/>
              </a:rPr>
              <a:t>are</a:t>
            </a:r>
            <a:r>
              <a:rPr sz="1200" spc="-145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50" dirty="0">
                <a:solidFill>
                  <a:srgbClr val="1E0E3F"/>
                </a:solidFill>
                <a:latin typeface="+mj-lt"/>
                <a:cs typeface="Lucida Sans Unicode"/>
              </a:rPr>
              <a:t>welcome</a:t>
            </a:r>
            <a:r>
              <a:rPr sz="1200" spc="-140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40" dirty="0">
                <a:solidFill>
                  <a:srgbClr val="1E0E3F"/>
                </a:solidFill>
                <a:latin typeface="+mj-lt"/>
                <a:cs typeface="Lucida Sans Unicode"/>
              </a:rPr>
              <a:t>to</a:t>
            </a:r>
            <a:r>
              <a:rPr sz="1200" spc="-145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60" dirty="0">
                <a:solidFill>
                  <a:srgbClr val="1E0E3F"/>
                </a:solidFill>
                <a:latin typeface="+mj-lt"/>
                <a:cs typeface="Lucida Sans Unicode"/>
              </a:rPr>
              <a:t>continue</a:t>
            </a:r>
            <a:r>
              <a:rPr sz="1200" spc="-145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45" dirty="0">
                <a:solidFill>
                  <a:srgbClr val="1E0E3F"/>
                </a:solidFill>
                <a:latin typeface="+mj-lt"/>
                <a:cs typeface="Lucida Sans Unicode"/>
              </a:rPr>
              <a:t>with</a:t>
            </a:r>
            <a:r>
              <a:rPr sz="1200" spc="-145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55" dirty="0">
                <a:solidFill>
                  <a:srgbClr val="1E0E3F"/>
                </a:solidFill>
                <a:latin typeface="+mj-lt"/>
                <a:cs typeface="Lucida Sans Unicode"/>
              </a:rPr>
              <a:t>them,</a:t>
            </a:r>
            <a:r>
              <a:rPr sz="1200" spc="-140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50" dirty="0">
                <a:solidFill>
                  <a:srgbClr val="1E0E3F"/>
                </a:solidFill>
                <a:latin typeface="+mj-lt"/>
                <a:cs typeface="Lucida Sans Unicode"/>
              </a:rPr>
              <a:t>however</a:t>
            </a:r>
            <a:r>
              <a:rPr sz="1200" spc="-145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60" dirty="0">
                <a:solidFill>
                  <a:srgbClr val="1E0E3F"/>
                </a:solidFill>
                <a:latin typeface="+mj-lt"/>
                <a:cs typeface="Lucida Sans Unicode"/>
              </a:rPr>
              <a:t>you</a:t>
            </a:r>
            <a:r>
              <a:rPr sz="1200" spc="-145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60" dirty="0">
                <a:solidFill>
                  <a:srgbClr val="1E0E3F"/>
                </a:solidFill>
                <a:latin typeface="+mj-lt"/>
                <a:cs typeface="Lucida Sans Unicode"/>
              </a:rPr>
              <a:t>will</a:t>
            </a:r>
            <a:r>
              <a:rPr sz="1200" spc="-145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65" dirty="0">
                <a:solidFill>
                  <a:srgbClr val="1E0E3F"/>
                </a:solidFill>
                <a:latin typeface="+mj-lt"/>
                <a:cs typeface="Lucida Sans Unicode"/>
              </a:rPr>
              <a:t>still</a:t>
            </a:r>
            <a:r>
              <a:rPr sz="1200" spc="-140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25" dirty="0">
                <a:solidFill>
                  <a:srgbClr val="1E0E3F"/>
                </a:solidFill>
                <a:latin typeface="+mj-lt"/>
                <a:cs typeface="Lucida Sans Unicode"/>
              </a:rPr>
              <a:t>be</a:t>
            </a:r>
            <a:r>
              <a:rPr sz="1200" spc="-145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35" dirty="0">
                <a:solidFill>
                  <a:srgbClr val="1E0E3F"/>
                </a:solidFill>
                <a:latin typeface="+mj-lt"/>
                <a:cs typeface="Lucida Sans Unicode"/>
              </a:rPr>
              <a:t>matched  </a:t>
            </a:r>
            <a:r>
              <a:rPr sz="1200" spc="-45" dirty="0">
                <a:solidFill>
                  <a:srgbClr val="1E0E3F"/>
                </a:solidFill>
                <a:latin typeface="+mj-lt"/>
                <a:cs typeface="Lucida Sans Unicode"/>
              </a:rPr>
              <a:t>with</a:t>
            </a:r>
            <a:r>
              <a:rPr sz="1200" spc="-140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65" dirty="0">
                <a:solidFill>
                  <a:srgbClr val="1E0E3F"/>
                </a:solidFill>
                <a:latin typeface="+mj-lt"/>
                <a:cs typeface="Lucida Sans Unicode"/>
              </a:rPr>
              <a:t>a</a:t>
            </a:r>
            <a:r>
              <a:rPr sz="1200" spc="-135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50" dirty="0">
                <a:solidFill>
                  <a:srgbClr val="1E0E3F"/>
                </a:solidFill>
                <a:latin typeface="+mj-lt"/>
                <a:cs typeface="Lucida Sans Unicode"/>
              </a:rPr>
              <a:t>mentor</a:t>
            </a:r>
            <a:r>
              <a:rPr sz="1200" spc="-135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45" dirty="0">
                <a:solidFill>
                  <a:srgbClr val="1E0E3F"/>
                </a:solidFill>
                <a:latin typeface="+mj-lt"/>
                <a:cs typeface="Lucida Sans Unicode"/>
              </a:rPr>
              <a:t>specifically</a:t>
            </a:r>
            <a:r>
              <a:rPr sz="1200" spc="-135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50" dirty="0">
                <a:solidFill>
                  <a:srgbClr val="1E0E3F"/>
                </a:solidFill>
                <a:latin typeface="+mj-lt"/>
                <a:cs typeface="Lucida Sans Unicode"/>
              </a:rPr>
              <a:t>for</a:t>
            </a:r>
            <a:r>
              <a:rPr sz="1200" spc="-135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35" dirty="0">
                <a:solidFill>
                  <a:srgbClr val="1E0E3F"/>
                </a:solidFill>
                <a:latin typeface="+mj-lt"/>
                <a:cs typeface="Lucida Sans Unicode"/>
              </a:rPr>
              <a:t>the</a:t>
            </a:r>
            <a:r>
              <a:rPr sz="1200" spc="-135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65" dirty="0">
                <a:solidFill>
                  <a:srgbClr val="1E0E3F"/>
                </a:solidFill>
                <a:latin typeface="+mj-lt"/>
                <a:cs typeface="Lucida Sans Unicode"/>
              </a:rPr>
              <a:t>scheme.</a:t>
            </a:r>
            <a:endParaRPr sz="1200" dirty="0">
              <a:latin typeface="+mj-lt"/>
              <a:cs typeface="Lucida Sans Unicode"/>
            </a:endParaRPr>
          </a:p>
          <a:p>
            <a:pPr>
              <a:lnSpc>
                <a:spcPct val="100000"/>
              </a:lnSpc>
              <a:spcBef>
                <a:spcPts val="70"/>
              </a:spcBef>
              <a:buClr>
                <a:srgbClr val="1E0E3F"/>
              </a:buClr>
              <a:buFont typeface="Lucida Sans Unicode"/>
              <a:buChar char="•"/>
            </a:pPr>
            <a:endParaRPr sz="1200" dirty="0">
              <a:latin typeface="+mj-lt"/>
              <a:cs typeface="Lucida Sans Unicode"/>
            </a:endParaRPr>
          </a:p>
          <a:p>
            <a:pPr marL="12700">
              <a:spcBef>
                <a:spcPts val="380"/>
              </a:spcBef>
            </a:pPr>
            <a:r>
              <a:rPr sz="1400" b="1" dirty="0">
                <a:solidFill>
                  <a:srgbClr val="3EBDAB"/>
                </a:solidFill>
                <a:latin typeface="+mj-lt"/>
              </a:rPr>
              <a:t>When will the scheme start?</a:t>
            </a:r>
          </a:p>
          <a:p>
            <a:pPr marL="241300" marR="5080" indent="-228600" algn="just">
              <a:lnSpc>
                <a:spcPct val="100000"/>
              </a:lnSpc>
              <a:spcBef>
                <a:spcPts val="284"/>
              </a:spcBef>
              <a:buChar char="•"/>
              <a:tabLst>
                <a:tab pos="241300" algn="l"/>
              </a:tabLst>
            </a:pPr>
            <a:r>
              <a:rPr sz="1200" spc="-60" dirty="0">
                <a:solidFill>
                  <a:srgbClr val="1E0E3F"/>
                </a:solidFill>
                <a:highlight>
                  <a:srgbClr val="FFFF00"/>
                </a:highlight>
                <a:latin typeface="+mj-lt"/>
                <a:cs typeface="Lucida Sans Unicode"/>
              </a:rPr>
              <a:t>The</a:t>
            </a:r>
            <a:r>
              <a:rPr sz="1200" spc="-145" dirty="0">
                <a:solidFill>
                  <a:srgbClr val="1E0E3F"/>
                </a:solidFill>
                <a:highlight>
                  <a:srgbClr val="FFFF00"/>
                </a:highlight>
                <a:latin typeface="+mj-lt"/>
                <a:cs typeface="Lucida Sans Unicode"/>
              </a:rPr>
              <a:t> </a:t>
            </a:r>
            <a:r>
              <a:rPr lang="en-GB" sz="1200" spc="-145" dirty="0">
                <a:solidFill>
                  <a:srgbClr val="1E0E3F"/>
                </a:solidFill>
                <a:highlight>
                  <a:srgbClr val="FFFF00"/>
                </a:highlight>
                <a:latin typeface="+mj-lt"/>
                <a:cs typeface="Lucida Sans Unicode"/>
              </a:rPr>
              <a:t>next co</a:t>
            </a:r>
            <a:r>
              <a:rPr sz="1200" spc="-50" dirty="0" err="1">
                <a:solidFill>
                  <a:srgbClr val="1E0E3F"/>
                </a:solidFill>
                <a:highlight>
                  <a:srgbClr val="FFFF00"/>
                </a:highlight>
                <a:latin typeface="+mj-lt"/>
                <a:cs typeface="Lucida Sans Unicode"/>
              </a:rPr>
              <a:t>hort</a:t>
            </a:r>
            <a:r>
              <a:rPr lang="en-GB" sz="1200" spc="-50" dirty="0">
                <a:solidFill>
                  <a:srgbClr val="1E0E3F"/>
                </a:solidFill>
                <a:highlight>
                  <a:srgbClr val="FFFF00"/>
                </a:highlight>
                <a:latin typeface="+mj-lt"/>
                <a:cs typeface="Lucida Sans Unicode"/>
              </a:rPr>
              <a:t> will begin at the start of each calendar year,</a:t>
            </a:r>
            <a:r>
              <a:rPr sz="1200" spc="-140" dirty="0">
                <a:solidFill>
                  <a:srgbClr val="1E0E3F"/>
                </a:solidFill>
                <a:highlight>
                  <a:srgbClr val="FFFF00"/>
                </a:highlight>
                <a:latin typeface="+mj-lt"/>
                <a:cs typeface="Lucida Sans Unicode"/>
              </a:rPr>
              <a:t> </a:t>
            </a:r>
            <a:r>
              <a:rPr sz="1200" spc="-45" dirty="0">
                <a:solidFill>
                  <a:srgbClr val="1E0E3F"/>
                </a:solidFill>
                <a:highlight>
                  <a:srgbClr val="FFFF00"/>
                </a:highlight>
                <a:latin typeface="+mj-lt"/>
                <a:cs typeface="Lucida Sans Unicode"/>
              </a:rPr>
              <a:t>with</a:t>
            </a:r>
            <a:r>
              <a:rPr sz="1200" spc="-145" dirty="0">
                <a:solidFill>
                  <a:srgbClr val="1E0E3F"/>
                </a:solidFill>
                <a:highlight>
                  <a:srgbClr val="FFFF00"/>
                </a:highlight>
                <a:latin typeface="+mj-lt"/>
                <a:cs typeface="Lucida Sans Unicode"/>
              </a:rPr>
              <a:t> </a:t>
            </a:r>
            <a:r>
              <a:rPr sz="1200" spc="-50" dirty="0">
                <a:solidFill>
                  <a:srgbClr val="1E0E3F"/>
                </a:solidFill>
                <a:highlight>
                  <a:srgbClr val="FFFF00"/>
                </a:highlight>
                <a:latin typeface="+mj-lt"/>
                <a:cs typeface="Lucida Sans Unicode"/>
              </a:rPr>
              <a:t>interviews</a:t>
            </a:r>
            <a:r>
              <a:rPr sz="1200" spc="-150" dirty="0">
                <a:solidFill>
                  <a:srgbClr val="1E0E3F"/>
                </a:solidFill>
                <a:highlight>
                  <a:srgbClr val="FFFF00"/>
                </a:highlight>
                <a:latin typeface="+mj-lt"/>
                <a:cs typeface="Lucida Sans Unicode"/>
              </a:rPr>
              <a:t> </a:t>
            </a:r>
            <a:r>
              <a:rPr sz="1200" spc="-20" dirty="0">
                <a:solidFill>
                  <a:srgbClr val="1E0E3F"/>
                </a:solidFill>
                <a:highlight>
                  <a:srgbClr val="FFFF00"/>
                </a:highlight>
                <a:latin typeface="+mj-lt"/>
                <a:cs typeface="Lucida Sans Unicode"/>
              </a:rPr>
              <a:t>and</a:t>
            </a:r>
            <a:r>
              <a:rPr sz="1200" spc="-150" dirty="0">
                <a:solidFill>
                  <a:srgbClr val="1E0E3F"/>
                </a:solidFill>
                <a:highlight>
                  <a:srgbClr val="FFFF00"/>
                </a:highlight>
                <a:latin typeface="+mj-lt"/>
                <a:cs typeface="Lucida Sans Unicode"/>
              </a:rPr>
              <a:t> </a:t>
            </a:r>
            <a:r>
              <a:rPr sz="1200" spc="-50" dirty="0">
                <a:solidFill>
                  <a:srgbClr val="1E0E3F"/>
                </a:solidFill>
                <a:highlight>
                  <a:srgbClr val="FFFF00"/>
                </a:highlight>
                <a:latin typeface="+mj-lt"/>
                <a:cs typeface="Lucida Sans Unicode"/>
              </a:rPr>
              <a:t>onboarding</a:t>
            </a:r>
            <a:r>
              <a:rPr sz="1200" spc="-150" dirty="0">
                <a:solidFill>
                  <a:srgbClr val="1E0E3F"/>
                </a:solidFill>
                <a:highlight>
                  <a:srgbClr val="FFFF00"/>
                </a:highlight>
                <a:latin typeface="+mj-lt"/>
                <a:cs typeface="Lucida Sans Unicode"/>
              </a:rPr>
              <a:t> </a:t>
            </a:r>
            <a:r>
              <a:rPr sz="1200" spc="-50" dirty="0">
                <a:solidFill>
                  <a:srgbClr val="1E0E3F"/>
                </a:solidFill>
                <a:highlight>
                  <a:srgbClr val="FFFF00"/>
                </a:highlight>
                <a:latin typeface="+mj-lt"/>
                <a:cs typeface="Lucida Sans Unicode"/>
              </a:rPr>
              <a:t>being</a:t>
            </a:r>
            <a:r>
              <a:rPr sz="1200" spc="-150" dirty="0">
                <a:solidFill>
                  <a:srgbClr val="1E0E3F"/>
                </a:solidFill>
                <a:highlight>
                  <a:srgbClr val="FFFF00"/>
                </a:highlight>
                <a:latin typeface="+mj-lt"/>
                <a:cs typeface="Lucida Sans Unicode"/>
              </a:rPr>
              <a:t> </a:t>
            </a:r>
            <a:r>
              <a:rPr sz="1200" spc="-50" dirty="0">
                <a:solidFill>
                  <a:srgbClr val="1E0E3F"/>
                </a:solidFill>
                <a:highlight>
                  <a:srgbClr val="FFFF00"/>
                </a:highlight>
                <a:latin typeface="+mj-lt"/>
                <a:cs typeface="Lucida Sans Unicode"/>
              </a:rPr>
              <a:t>held</a:t>
            </a:r>
            <a:r>
              <a:rPr sz="1200" spc="-145" dirty="0">
                <a:solidFill>
                  <a:srgbClr val="1E0E3F"/>
                </a:solidFill>
                <a:highlight>
                  <a:srgbClr val="FFFF00"/>
                </a:highlight>
                <a:latin typeface="+mj-lt"/>
                <a:cs typeface="Lucida Sans Unicode"/>
              </a:rPr>
              <a:t> </a:t>
            </a:r>
            <a:r>
              <a:rPr sz="1200" spc="-65" dirty="0">
                <a:solidFill>
                  <a:srgbClr val="1E0E3F"/>
                </a:solidFill>
                <a:highlight>
                  <a:srgbClr val="FFFF00"/>
                </a:highlight>
                <a:latin typeface="+mj-lt"/>
                <a:cs typeface="Lucida Sans Unicode"/>
              </a:rPr>
              <a:t>in</a:t>
            </a:r>
            <a:r>
              <a:rPr sz="1200" spc="-150" dirty="0">
                <a:solidFill>
                  <a:srgbClr val="1E0E3F"/>
                </a:solidFill>
                <a:highlight>
                  <a:srgbClr val="FFFF00"/>
                </a:highlight>
                <a:latin typeface="+mj-lt"/>
                <a:cs typeface="Lucida Sans Unicode"/>
              </a:rPr>
              <a:t> </a:t>
            </a:r>
            <a:r>
              <a:rPr sz="1200" spc="-35" dirty="0">
                <a:solidFill>
                  <a:srgbClr val="1E0E3F"/>
                </a:solidFill>
                <a:highlight>
                  <a:srgbClr val="FFFF00"/>
                </a:highlight>
                <a:latin typeface="+mj-lt"/>
                <a:cs typeface="Lucida Sans Unicode"/>
              </a:rPr>
              <a:t>the</a:t>
            </a:r>
            <a:r>
              <a:rPr lang="en-GB" sz="1200" spc="-35" dirty="0">
                <a:solidFill>
                  <a:srgbClr val="1E0E3F"/>
                </a:solidFill>
                <a:highlight>
                  <a:srgbClr val="FFFF00"/>
                </a:highlight>
                <a:latin typeface="+mj-lt"/>
                <a:cs typeface="Lucida Sans Unicode"/>
              </a:rPr>
              <a:t> </a:t>
            </a:r>
            <a:r>
              <a:rPr sz="1200" spc="-45" dirty="0">
                <a:solidFill>
                  <a:srgbClr val="1E0E3F"/>
                </a:solidFill>
                <a:highlight>
                  <a:srgbClr val="FFFF00"/>
                </a:highlight>
                <a:latin typeface="+mj-lt"/>
                <a:cs typeface="Lucida Sans Unicode"/>
              </a:rPr>
              <a:t>autumn</a:t>
            </a:r>
            <a:r>
              <a:rPr sz="1200" spc="-105" dirty="0">
                <a:solidFill>
                  <a:srgbClr val="1E0E3F"/>
                </a:solidFill>
                <a:highlight>
                  <a:srgbClr val="FFFF00"/>
                </a:highlight>
                <a:latin typeface="+mj-lt"/>
                <a:cs typeface="Lucida Sans Unicode"/>
              </a:rPr>
              <a:t>.  </a:t>
            </a:r>
            <a:r>
              <a:rPr sz="1200" spc="-40" dirty="0">
                <a:solidFill>
                  <a:srgbClr val="1E0E3F"/>
                </a:solidFill>
                <a:latin typeface="+mj-lt"/>
                <a:cs typeface="Lucida Sans Unicode"/>
              </a:rPr>
              <a:t>Notifications</a:t>
            </a:r>
            <a:r>
              <a:rPr sz="1200" spc="-75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20" dirty="0">
                <a:solidFill>
                  <a:srgbClr val="1E0E3F"/>
                </a:solidFill>
                <a:latin typeface="+mj-lt"/>
                <a:cs typeface="Lucida Sans Unicode"/>
              </a:rPr>
              <a:t>and</a:t>
            </a:r>
            <a:r>
              <a:rPr sz="1200" spc="-75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60" dirty="0">
                <a:solidFill>
                  <a:srgbClr val="1E0E3F"/>
                </a:solidFill>
                <a:latin typeface="+mj-lt"/>
                <a:cs typeface="Lucida Sans Unicode"/>
              </a:rPr>
              <a:t>reminders</a:t>
            </a:r>
            <a:r>
              <a:rPr sz="1200" spc="-80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60" dirty="0">
                <a:solidFill>
                  <a:srgbClr val="1E0E3F"/>
                </a:solidFill>
                <a:latin typeface="+mj-lt"/>
                <a:cs typeface="Lucida Sans Unicode"/>
              </a:rPr>
              <a:t>will</a:t>
            </a:r>
            <a:r>
              <a:rPr sz="1200" spc="-75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25" dirty="0">
                <a:solidFill>
                  <a:srgbClr val="1E0E3F"/>
                </a:solidFill>
                <a:latin typeface="+mj-lt"/>
                <a:cs typeface="Lucida Sans Unicode"/>
              </a:rPr>
              <a:t>be</a:t>
            </a:r>
            <a:r>
              <a:rPr sz="1200" spc="-75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50" dirty="0">
                <a:solidFill>
                  <a:srgbClr val="1E0E3F"/>
                </a:solidFill>
                <a:latin typeface="+mj-lt"/>
                <a:cs typeface="Lucida Sans Unicode"/>
              </a:rPr>
              <a:t>sent</a:t>
            </a:r>
            <a:r>
              <a:rPr sz="1200" spc="-80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55" dirty="0">
                <a:solidFill>
                  <a:srgbClr val="1E0E3F"/>
                </a:solidFill>
                <a:latin typeface="+mj-lt"/>
                <a:cs typeface="Lucida Sans Unicode"/>
              </a:rPr>
              <a:t>out</a:t>
            </a:r>
            <a:r>
              <a:rPr sz="1200" spc="-75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50" dirty="0">
                <a:solidFill>
                  <a:srgbClr val="1E0E3F"/>
                </a:solidFill>
                <a:latin typeface="+mj-lt"/>
                <a:cs typeface="Lucida Sans Unicode"/>
              </a:rPr>
              <a:t>for</a:t>
            </a:r>
            <a:r>
              <a:rPr sz="1200" spc="-75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35" dirty="0">
                <a:solidFill>
                  <a:srgbClr val="1E0E3F"/>
                </a:solidFill>
                <a:latin typeface="+mj-lt"/>
                <a:cs typeface="Lucida Sans Unicode"/>
              </a:rPr>
              <a:t>the</a:t>
            </a:r>
            <a:r>
              <a:rPr sz="1200" spc="-80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55" dirty="0">
                <a:solidFill>
                  <a:srgbClr val="1E0E3F"/>
                </a:solidFill>
                <a:latin typeface="+mj-lt"/>
                <a:cs typeface="Lucida Sans Unicode"/>
              </a:rPr>
              <a:t>next</a:t>
            </a:r>
            <a:r>
              <a:rPr sz="1200" spc="-75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50" dirty="0">
                <a:solidFill>
                  <a:srgbClr val="1E0E3F"/>
                </a:solidFill>
                <a:latin typeface="+mj-lt"/>
                <a:cs typeface="Lucida Sans Unicode"/>
              </a:rPr>
              <a:t>cohort</a:t>
            </a:r>
            <a:r>
              <a:rPr sz="1200" spc="-80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60" dirty="0">
                <a:solidFill>
                  <a:srgbClr val="1E0E3F"/>
                </a:solidFill>
                <a:latin typeface="+mj-lt"/>
                <a:cs typeface="Lucida Sans Unicode"/>
              </a:rPr>
              <a:t>through</a:t>
            </a:r>
            <a:r>
              <a:rPr sz="1200" spc="-75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55" dirty="0">
                <a:solidFill>
                  <a:srgbClr val="1E0E3F"/>
                </a:solidFill>
                <a:latin typeface="+mj-lt"/>
                <a:cs typeface="Lucida Sans Unicode"/>
              </a:rPr>
              <a:t>communication</a:t>
            </a:r>
            <a:r>
              <a:rPr sz="1200" spc="-75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50" dirty="0">
                <a:solidFill>
                  <a:srgbClr val="1E0E3F"/>
                </a:solidFill>
                <a:latin typeface="+mj-lt"/>
                <a:cs typeface="Lucida Sans Unicode"/>
              </a:rPr>
              <a:t>channels</a:t>
            </a:r>
            <a:r>
              <a:rPr sz="1200" spc="-80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75" dirty="0">
                <a:solidFill>
                  <a:srgbClr val="1E0E3F"/>
                </a:solidFill>
                <a:latin typeface="+mj-lt"/>
                <a:cs typeface="Lucida Sans Unicode"/>
              </a:rPr>
              <a:t>like  </a:t>
            </a:r>
            <a:r>
              <a:rPr sz="1200" spc="-50" dirty="0">
                <a:solidFill>
                  <a:srgbClr val="1E0E3F"/>
                </a:solidFill>
                <a:latin typeface="+mj-lt"/>
                <a:cs typeface="Lucida Sans Unicode"/>
              </a:rPr>
              <a:t>LinkedIn</a:t>
            </a:r>
            <a:r>
              <a:rPr sz="1200" spc="-140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20" dirty="0">
                <a:solidFill>
                  <a:srgbClr val="1E0E3F"/>
                </a:solidFill>
                <a:latin typeface="+mj-lt"/>
                <a:cs typeface="Lucida Sans Unicode"/>
              </a:rPr>
              <a:t>and</a:t>
            </a:r>
            <a:r>
              <a:rPr sz="1200" spc="-135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55" dirty="0">
                <a:solidFill>
                  <a:srgbClr val="1E0E3F"/>
                </a:solidFill>
                <a:latin typeface="+mj-lt"/>
                <a:cs typeface="Lucida Sans Unicode"/>
              </a:rPr>
              <a:t>from</a:t>
            </a:r>
            <a:r>
              <a:rPr sz="1200" spc="-135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35" dirty="0">
                <a:solidFill>
                  <a:srgbClr val="1E0E3F"/>
                </a:solidFill>
                <a:latin typeface="+mj-lt"/>
                <a:cs typeface="Lucida Sans Unicode"/>
              </a:rPr>
              <a:t>the</a:t>
            </a:r>
            <a:r>
              <a:rPr sz="1200" spc="-135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40" dirty="0">
                <a:solidFill>
                  <a:srgbClr val="1E0E3F"/>
                </a:solidFill>
                <a:latin typeface="+mj-lt"/>
                <a:cs typeface="Lucida Sans Unicode"/>
              </a:rPr>
              <a:t>WiN</a:t>
            </a:r>
            <a:r>
              <a:rPr sz="1200" spc="-135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55" dirty="0">
                <a:solidFill>
                  <a:srgbClr val="1E0E3F"/>
                </a:solidFill>
                <a:latin typeface="+mj-lt"/>
                <a:cs typeface="Lucida Sans Unicode"/>
              </a:rPr>
              <a:t>website.</a:t>
            </a:r>
            <a:endParaRPr sz="1200" dirty="0">
              <a:latin typeface="+mj-lt"/>
              <a:cs typeface="Lucida Sans Unicode"/>
            </a:endParaRPr>
          </a:p>
          <a:p>
            <a:pPr>
              <a:lnSpc>
                <a:spcPct val="100000"/>
              </a:lnSpc>
              <a:spcBef>
                <a:spcPts val="40"/>
              </a:spcBef>
              <a:buClr>
                <a:srgbClr val="1E0E3F"/>
              </a:buClr>
              <a:buFont typeface="Lucida Sans Unicode"/>
              <a:buChar char="•"/>
            </a:pPr>
            <a:endParaRPr sz="1200" dirty="0">
              <a:latin typeface="+mj-lt"/>
              <a:cs typeface="Lucida Sans Unicode"/>
            </a:endParaRPr>
          </a:p>
          <a:p>
            <a:pPr marL="12700">
              <a:lnSpc>
                <a:spcPct val="100000"/>
              </a:lnSpc>
              <a:spcBef>
                <a:spcPts val="380"/>
              </a:spcBef>
            </a:pPr>
            <a:r>
              <a:rPr sz="1400" b="1" dirty="0">
                <a:solidFill>
                  <a:srgbClr val="3EBDAB"/>
                </a:solidFill>
                <a:latin typeface="+mj-lt"/>
              </a:rPr>
              <a:t>How long does the programme run for?</a:t>
            </a:r>
          </a:p>
          <a:p>
            <a:pPr marL="241300" indent="-228600">
              <a:lnSpc>
                <a:spcPct val="100000"/>
              </a:lnSpc>
              <a:spcBef>
                <a:spcPts val="285"/>
              </a:spcBef>
              <a:buChar char="•"/>
              <a:tabLst>
                <a:tab pos="240665" algn="l"/>
                <a:tab pos="241300" algn="l"/>
              </a:tabLst>
            </a:pPr>
            <a:r>
              <a:rPr sz="1200" spc="-60" dirty="0">
                <a:solidFill>
                  <a:srgbClr val="1E0E3F"/>
                </a:solidFill>
                <a:latin typeface="+mj-lt"/>
                <a:cs typeface="Lucida Sans Unicode"/>
              </a:rPr>
              <a:t>The</a:t>
            </a:r>
            <a:r>
              <a:rPr sz="1200" spc="-135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45" dirty="0">
                <a:solidFill>
                  <a:srgbClr val="1E0E3F"/>
                </a:solidFill>
                <a:latin typeface="+mj-lt"/>
                <a:cs typeface="Lucida Sans Unicode"/>
              </a:rPr>
              <a:t>programme</a:t>
            </a:r>
            <a:r>
              <a:rPr sz="1200" spc="-130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75" dirty="0">
                <a:solidFill>
                  <a:srgbClr val="1E0E3F"/>
                </a:solidFill>
                <a:latin typeface="+mj-lt"/>
                <a:cs typeface="Lucida Sans Unicode"/>
              </a:rPr>
              <a:t>runs</a:t>
            </a:r>
            <a:r>
              <a:rPr sz="1200" spc="-130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50" dirty="0">
                <a:solidFill>
                  <a:srgbClr val="1E0E3F"/>
                </a:solidFill>
                <a:latin typeface="+mj-lt"/>
                <a:cs typeface="Lucida Sans Unicode"/>
              </a:rPr>
              <a:t>for</a:t>
            </a:r>
            <a:r>
              <a:rPr sz="1200" spc="-135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60" dirty="0">
                <a:solidFill>
                  <a:srgbClr val="1E0E3F"/>
                </a:solidFill>
                <a:latin typeface="+mj-lt"/>
                <a:cs typeface="Lucida Sans Unicode"/>
              </a:rPr>
              <a:t>roughly</a:t>
            </a:r>
            <a:r>
              <a:rPr sz="1200" spc="-130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50" dirty="0">
                <a:solidFill>
                  <a:srgbClr val="1E0E3F"/>
                </a:solidFill>
                <a:latin typeface="+mj-lt"/>
                <a:cs typeface="Lucida Sans Unicode"/>
              </a:rPr>
              <a:t>one</a:t>
            </a:r>
            <a:r>
              <a:rPr sz="1200" spc="-130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20" dirty="0">
                <a:solidFill>
                  <a:srgbClr val="1E0E3F"/>
                </a:solidFill>
                <a:latin typeface="+mj-lt"/>
                <a:cs typeface="Lucida Sans Unicode"/>
              </a:rPr>
              <a:t>year</a:t>
            </a:r>
            <a:r>
              <a:rPr sz="1200" spc="-135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45" dirty="0">
                <a:solidFill>
                  <a:srgbClr val="1E0E3F"/>
                </a:solidFill>
                <a:latin typeface="+mj-lt"/>
                <a:cs typeface="Lucida Sans Unicode"/>
              </a:rPr>
              <a:t>with</a:t>
            </a:r>
            <a:r>
              <a:rPr sz="1200" spc="-130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65" dirty="0">
                <a:solidFill>
                  <a:srgbClr val="1E0E3F"/>
                </a:solidFill>
                <a:latin typeface="+mj-lt"/>
                <a:cs typeface="Lucida Sans Unicode"/>
              </a:rPr>
              <a:t>a</a:t>
            </a:r>
            <a:r>
              <a:rPr sz="1200" spc="-130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40" dirty="0">
                <a:solidFill>
                  <a:srgbClr val="1E0E3F"/>
                </a:solidFill>
                <a:latin typeface="+mj-lt"/>
                <a:cs typeface="Lucida Sans Unicode"/>
              </a:rPr>
              <a:t>time</a:t>
            </a:r>
            <a:r>
              <a:rPr sz="1200" spc="-135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50" dirty="0">
                <a:solidFill>
                  <a:srgbClr val="1E0E3F"/>
                </a:solidFill>
                <a:latin typeface="+mj-lt"/>
                <a:cs typeface="Lucida Sans Unicode"/>
              </a:rPr>
              <a:t>commitment</a:t>
            </a:r>
            <a:r>
              <a:rPr sz="1200" spc="-130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45" dirty="0">
                <a:solidFill>
                  <a:srgbClr val="1E0E3F"/>
                </a:solidFill>
                <a:latin typeface="+mj-lt"/>
                <a:cs typeface="Lucida Sans Unicode"/>
              </a:rPr>
              <a:t>of</a:t>
            </a:r>
            <a:r>
              <a:rPr sz="1200" spc="-130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229" dirty="0">
                <a:solidFill>
                  <a:srgbClr val="1E0E3F"/>
                </a:solidFill>
                <a:latin typeface="+mj-lt"/>
                <a:cs typeface="Lucida Sans Unicode"/>
              </a:rPr>
              <a:t>7-12</a:t>
            </a:r>
            <a:r>
              <a:rPr sz="1200" spc="-135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70" dirty="0">
                <a:solidFill>
                  <a:srgbClr val="1E0E3F"/>
                </a:solidFill>
                <a:latin typeface="+mj-lt"/>
                <a:cs typeface="Lucida Sans Unicode"/>
              </a:rPr>
              <a:t>hours</a:t>
            </a:r>
            <a:r>
              <a:rPr sz="1200" spc="-130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40" dirty="0">
                <a:solidFill>
                  <a:srgbClr val="1E0E3F"/>
                </a:solidFill>
                <a:latin typeface="+mj-lt"/>
                <a:cs typeface="Lucida Sans Unicode"/>
              </a:rPr>
              <a:t>per</a:t>
            </a:r>
            <a:r>
              <a:rPr sz="1200" spc="-130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55" dirty="0">
                <a:solidFill>
                  <a:srgbClr val="1E0E3F"/>
                </a:solidFill>
                <a:latin typeface="+mj-lt"/>
                <a:cs typeface="Lucida Sans Unicode"/>
              </a:rPr>
              <a:t>month</a:t>
            </a:r>
            <a:r>
              <a:rPr sz="1200" spc="-130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65" dirty="0">
                <a:solidFill>
                  <a:srgbClr val="1E0E3F"/>
                </a:solidFill>
                <a:latin typeface="+mj-lt"/>
                <a:cs typeface="Lucida Sans Unicode"/>
              </a:rPr>
              <a:t>required.</a:t>
            </a:r>
            <a:endParaRPr sz="1200" dirty="0">
              <a:latin typeface="+mj-lt"/>
              <a:cs typeface="Lucida Sans Unicode"/>
            </a:endParaRPr>
          </a:p>
          <a:p>
            <a:pPr marL="241300" marR="6350" indent="-228600" algn="just">
              <a:lnSpc>
                <a:spcPct val="100000"/>
              </a:lnSpc>
              <a:spcBef>
                <a:spcPts val="284"/>
              </a:spcBef>
              <a:buChar char="•"/>
              <a:tabLst>
                <a:tab pos="241300" algn="l"/>
              </a:tabLst>
            </a:pPr>
            <a:r>
              <a:rPr sz="1200" spc="-20" dirty="0">
                <a:solidFill>
                  <a:srgbClr val="1E0E3F"/>
                </a:solidFill>
                <a:latin typeface="+mj-lt"/>
                <a:cs typeface="Lucida Sans Unicode"/>
              </a:rPr>
              <a:t>A</a:t>
            </a:r>
            <a:r>
              <a:rPr sz="1200" spc="-170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40" dirty="0">
                <a:solidFill>
                  <a:srgbClr val="1E0E3F"/>
                </a:solidFill>
                <a:latin typeface="+mj-lt"/>
                <a:cs typeface="Lucida Sans Unicode"/>
              </a:rPr>
              <a:t>company</a:t>
            </a:r>
            <a:r>
              <a:rPr sz="1200" spc="-165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5" dirty="0">
                <a:solidFill>
                  <a:srgbClr val="1E0E3F"/>
                </a:solidFill>
                <a:latin typeface="+mj-lt"/>
                <a:cs typeface="Lucida Sans Unicode"/>
              </a:rPr>
              <a:t>may</a:t>
            </a:r>
            <a:r>
              <a:rPr sz="1200" spc="-170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60" dirty="0">
                <a:solidFill>
                  <a:srgbClr val="1E0E3F"/>
                </a:solidFill>
                <a:latin typeface="+mj-lt"/>
                <a:cs typeface="Lucida Sans Unicode"/>
              </a:rPr>
              <a:t>wish</a:t>
            </a:r>
            <a:r>
              <a:rPr sz="1200" spc="-165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40" dirty="0">
                <a:solidFill>
                  <a:srgbClr val="1E0E3F"/>
                </a:solidFill>
                <a:latin typeface="+mj-lt"/>
                <a:cs typeface="Lucida Sans Unicode"/>
              </a:rPr>
              <a:t>to</a:t>
            </a:r>
            <a:r>
              <a:rPr sz="1200" spc="-170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55" dirty="0">
                <a:solidFill>
                  <a:srgbClr val="1E0E3F"/>
                </a:solidFill>
                <a:latin typeface="+mj-lt"/>
                <a:cs typeface="Lucida Sans Unicode"/>
              </a:rPr>
              <a:t>extend</a:t>
            </a:r>
            <a:r>
              <a:rPr sz="1200" spc="-165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35" dirty="0">
                <a:solidFill>
                  <a:srgbClr val="1E0E3F"/>
                </a:solidFill>
                <a:latin typeface="+mj-lt"/>
                <a:cs typeface="Lucida Sans Unicode"/>
              </a:rPr>
              <a:t>the</a:t>
            </a:r>
            <a:r>
              <a:rPr sz="1200" spc="-170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10" dirty="0">
                <a:solidFill>
                  <a:srgbClr val="1E0E3F"/>
                </a:solidFill>
                <a:latin typeface="+mj-lt"/>
                <a:cs typeface="Lucida Sans Unicode"/>
              </a:rPr>
              <a:t>Board</a:t>
            </a:r>
            <a:r>
              <a:rPr sz="1200" spc="-165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60" dirty="0">
                <a:solidFill>
                  <a:srgbClr val="1E0E3F"/>
                </a:solidFill>
                <a:latin typeface="+mj-lt"/>
                <a:cs typeface="Lucida Sans Unicode"/>
              </a:rPr>
              <a:t>position</a:t>
            </a:r>
            <a:r>
              <a:rPr sz="1200" spc="-165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50" dirty="0">
                <a:solidFill>
                  <a:srgbClr val="1E0E3F"/>
                </a:solidFill>
                <a:latin typeface="+mj-lt"/>
                <a:cs typeface="Lucida Sans Unicode"/>
              </a:rPr>
              <a:t>beyond</a:t>
            </a:r>
            <a:r>
              <a:rPr sz="1200" spc="-170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35" dirty="0">
                <a:solidFill>
                  <a:srgbClr val="1E0E3F"/>
                </a:solidFill>
                <a:latin typeface="+mj-lt"/>
                <a:cs typeface="Lucida Sans Unicode"/>
              </a:rPr>
              <a:t>the</a:t>
            </a:r>
            <a:r>
              <a:rPr sz="1200" spc="-165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45" dirty="0">
                <a:solidFill>
                  <a:srgbClr val="1E0E3F"/>
                </a:solidFill>
                <a:latin typeface="+mj-lt"/>
                <a:cs typeface="Lucida Sans Unicode"/>
              </a:rPr>
              <a:t>programme</a:t>
            </a:r>
            <a:r>
              <a:rPr sz="1200" spc="-170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20" dirty="0">
                <a:solidFill>
                  <a:srgbClr val="1E0E3F"/>
                </a:solidFill>
                <a:latin typeface="+mj-lt"/>
                <a:cs typeface="Lucida Sans Unicode"/>
              </a:rPr>
              <a:t>and</a:t>
            </a:r>
            <a:r>
              <a:rPr sz="1200" spc="-165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15" dirty="0">
                <a:solidFill>
                  <a:srgbClr val="1E0E3F"/>
                </a:solidFill>
                <a:latin typeface="+mj-lt"/>
                <a:cs typeface="Lucida Sans Unicode"/>
              </a:rPr>
              <a:t>that</a:t>
            </a:r>
            <a:r>
              <a:rPr sz="1200" spc="-170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70" dirty="0">
                <a:solidFill>
                  <a:srgbClr val="1E0E3F"/>
                </a:solidFill>
                <a:latin typeface="+mj-lt"/>
                <a:cs typeface="Lucida Sans Unicode"/>
              </a:rPr>
              <a:t>is</a:t>
            </a:r>
            <a:r>
              <a:rPr sz="1200" spc="-165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50" dirty="0">
                <a:solidFill>
                  <a:srgbClr val="1E0E3F"/>
                </a:solidFill>
                <a:latin typeface="+mj-lt"/>
                <a:cs typeface="Lucida Sans Unicode"/>
              </a:rPr>
              <a:t>entirely</a:t>
            </a:r>
            <a:r>
              <a:rPr sz="1200" spc="-165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55" dirty="0">
                <a:solidFill>
                  <a:srgbClr val="1E0E3F"/>
                </a:solidFill>
                <a:latin typeface="+mj-lt"/>
                <a:cs typeface="Lucida Sans Unicode"/>
              </a:rPr>
              <a:t>up</a:t>
            </a:r>
            <a:r>
              <a:rPr sz="1200" spc="-170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40" dirty="0">
                <a:solidFill>
                  <a:srgbClr val="1E0E3F"/>
                </a:solidFill>
                <a:latin typeface="+mj-lt"/>
                <a:cs typeface="Lucida Sans Unicode"/>
              </a:rPr>
              <a:t>to</a:t>
            </a:r>
            <a:r>
              <a:rPr sz="1200" spc="-165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35" dirty="0">
                <a:solidFill>
                  <a:srgbClr val="1E0E3F"/>
                </a:solidFill>
                <a:latin typeface="+mj-lt"/>
                <a:cs typeface="Lucida Sans Unicode"/>
              </a:rPr>
              <a:t>the  </a:t>
            </a:r>
            <a:r>
              <a:rPr sz="1200" spc="-60" dirty="0">
                <a:solidFill>
                  <a:srgbClr val="1E0E3F"/>
                </a:solidFill>
                <a:latin typeface="+mj-lt"/>
                <a:cs typeface="Lucida Sans Unicode"/>
              </a:rPr>
              <a:t>discretion</a:t>
            </a:r>
            <a:r>
              <a:rPr sz="1200" spc="-135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45" dirty="0">
                <a:solidFill>
                  <a:srgbClr val="1E0E3F"/>
                </a:solidFill>
                <a:latin typeface="+mj-lt"/>
                <a:cs typeface="Lucida Sans Unicode"/>
              </a:rPr>
              <a:t>of</a:t>
            </a:r>
            <a:r>
              <a:rPr sz="1200" spc="-135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35" dirty="0">
                <a:solidFill>
                  <a:srgbClr val="1E0E3F"/>
                </a:solidFill>
                <a:latin typeface="+mj-lt"/>
                <a:cs typeface="Lucida Sans Unicode"/>
              </a:rPr>
              <a:t>the</a:t>
            </a:r>
            <a:r>
              <a:rPr sz="1200" spc="-135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40" dirty="0">
                <a:solidFill>
                  <a:srgbClr val="1E0E3F"/>
                </a:solidFill>
                <a:latin typeface="+mj-lt"/>
                <a:cs typeface="Lucida Sans Unicode"/>
              </a:rPr>
              <a:t>company</a:t>
            </a:r>
            <a:r>
              <a:rPr sz="1200" spc="-135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20" dirty="0">
                <a:solidFill>
                  <a:srgbClr val="1E0E3F"/>
                </a:solidFill>
                <a:latin typeface="+mj-lt"/>
                <a:cs typeface="Lucida Sans Unicode"/>
              </a:rPr>
              <a:t>and</a:t>
            </a:r>
            <a:r>
              <a:rPr sz="1200" spc="-135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30" dirty="0">
                <a:solidFill>
                  <a:srgbClr val="1E0E3F"/>
                </a:solidFill>
                <a:latin typeface="+mj-lt"/>
                <a:cs typeface="Lucida Sans Unicode"/>
              </a:rPr>
              <a:t>candidate</a:t>
            </a:r>
            <a:r>
              <a:rPr sz="1200" spc="-135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40" dirty="0">
                <a:solidFill>
                  <a:srgbClr val="1E0E3F"/>
                </a:solidFill>
                <a:latin typeface="+mj-lt"/>
                <a:cs typeface="Lucida Sans Unicode"/>
              </a:rPr>
              <a:t>to</a:t>
            </a:r>
            <a:r>
              <a:rPr sz="1200" spc="-135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75" dirty="0">
                <a:solidFill>
                  <a:srgbClr val="1E0E3F"/>
                </a:solidFill>
                <a:latin typeface="+mj-lt"/>
                <a:cs typeface="Lucida Sans Unicode"/>
              </a:rPr>
              <a:t>consider.</a:t>
            </a:r>
            <a:endParaRPr sz="1200" dirty="0">
              <a:latin typeface="+mj-lt"/>
              <a:cs typeface="Lucida Sans Unicode"/>
            </a:endParaRPr>
          </a:p>
          <a:p>
            <a:pPr>
              <a:lnSpc>
                <a:spcPct val="100000"/>
              </a:lnSpc>
              <a:spcBef>
                <a:spcPts val="40"/>
              </a:spcBef>
              <a:buClr>
                <a:srgbClr val="1E0E3F"/>
              </a:buClr>
              <a:buFont typeface="Lucida Sans Unicode"/>
              <a:buChar char="•"/>
            </a:pPr>
            <a:endParaRPr sz="1200" dirty="0">
              <a:latin typeface="+mj-lt"/>
              <a:cs typeface="Lucida Sans Unicode"/>
            </a:endParaRPr>
          </a:p>
          <a:p>
            <a:pPr marL="12700">
              <a:spcBef>
                <a:spcPts val="380"/>
              </a:spcBef>
            </a:pPr>
            <a:r>
              <a:rPr sz="1400" b="1" dirty="0">
                <a:solidFill>
                  <a:srgbClr val="3EBDAB"/>
                </a:solidFill>
                <a:latin typeface="+mj-lt"/>
              </a:rPr>
              <a:t>Is it a paid NED position?</a:t>
            </a:r>
          </a:p>
          <a:p>
            <a:pPr marL="241300" marR="5080" indent="-228600" algn="just">
              <a:lnSpc>
                <a:spcPct val="100000"/>
              </a:lnSpc>
              <a:spcBef>
                <a:spcPts val="285"/>
              </a:spcBef>
              <a:buChar char="•"/>
              <a:tabLst>
                <a:tab pos="241300" algn="l"/>
              </a:tabLst>
            </a:pPr>
            <a:r>
              <a:rPr sz="1200" spc="-75" dirty="0">
                <a:solidFill>
                  <a:srgbClr val="1E0E3F"/>
                </a:solidFill>
                <a:latin typeface="+mj-lt"/>
                <a:cs typeface="Lucida Sans Unicode"/>
              </a:rPr>
              <a:t>This</a:t>
            </a:r>
            <a:r>
              <a:rPr sz="1200" spc="-105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70" dirty="0">
                <a:solidFill>
                  <a:srgbClr val="1E0E3F"/>
                </a:solidFill>
                <a:latin typeface="+mj-lt"/>
                <a:cs typeface="Lucida Sans Unicode"/>
              </a:rPr>
              <a:t>is</a:t>
            </a:r>
            <a:r>
              <a:rPr sz="1200" spc="-105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5" dirty="0">
                <a:solidFill>
                  <a:srgbClr val="1E0E3F"/>
                </a:solidFill>
                <a:latin typeface="+mj-lt"/>
                <a:cs typeface="Lucida Sans Unicode"/>
              </a:rPr>
              <a:t>an</a:t>
            </a:r>
            <a:r>
              <a:rPr sz="1200" spc="-105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45" dirty="0">
                <a:solidFill>
                  <a:srgbClr val="1E0E3F"/>
                </a:solidFill>
                <a:latin typeface="+mj-lt"/>
                <a:cs typeface="Lucida Sans Unicode"/>
              </a:rPr>
              <a:t>unpaid</a:t>
            </a:r>
            <a:r>
              <a:rPr sz="1200" spc="-105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70" dirty="0">
                <a:solidFill>
                  <a:srgbClr val="1E0E3F"/>
                </a:solidFill>
                <a:latin typeface="+mj-lt"/>
                <a:cs typeface="Lucida Sans Unicode"/>
              </a:rPr>
              <a:t>position.</a:t>
            </a:r>
            <a:r>
              <a:rPr sz="1200" spc="-105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45" dirty="0">
                <a:solidFill>
                  <a:srgbClr val="1E0E3F"/>
                </a:solidFill>
                <a:latin typeface="+mj-lt"/>
                <a:cs typeface="Lucida Sans Unicode"/>
              </a:rPr>
              <a:t>As</a:t>
            </a:r>
            <a:r>
              <a:rPr sz="1200" spc="-100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65" dirty="0">
                <a:solidFill>
                  <a:srgbClr val="1E0E3F"/>
                </a:solidFill>
                <a:latin typeface="+mj-lt"/>
                <a:cs typeface="Lucida Sans Unicode"/>
              </a:rPr>
              <a:t>a</a:t>
            </a:r>
            <a:r>
              <a:rPr sz="1200" spc="-105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50" dirty="0">
                <a:solidFill>
                  <a:srgbClr val="1E0E3F"/>
                </a:solidFill>
                <a:latin typeface="+mj-lt"/>
                <a:cs typeface="Lucida Sans Unicode"/>
              </a:rPr>
              <a:t>training</a:t>
            </a:r>
            <a:r>
              <a:rPr sz="1200" spc="-105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50" dirty="0">
                <a:solidFill>
                  <a:srgbClr val="1E0E3F"/>
                </a:solidFill>
                <a:latin typeface="+mj-lt"/>
                <a:cs typeface="Lucida Sans Unicode"/>
              </a:rPr>
              <a:t>programme,</a:t>
            </a:r>
            <a:r>
              <a:rPr sz="1200" spc="-105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40" dirty="0">
                <a:solidFill>
                  <a:srgbClr val="1E0E3F"/>
                </a:solidFill>
                <a:latin typeface="+mj-lt"/>
                <a:cs typeface="Lucida Sans Unicode"/>
              </a:rPr>
              <a:t>it</a:t>
            </a:r>
            <a:r>
              <a:rPr sz="1200" spc="-105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70" dirty="0">
                <a:solidFill>
                  <a:srgbClr val="1E0E3F"/>
                </a:solidFill>
                <a:latin typeface="+mj-lt"/>
                <a:cs typeface="Lucida Sans Unicode"/>
              </a:rPr>
              <a:t>is</a:t>
            </a:r>
            <a:r>
              <a:rPr sz="1200" spc="-105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50" dirty="0">
                <a:solidFill>
                  <a:srgbClr val="1E0E3F"/>
                </a:solidFill>
                <a:latin typeface="+mj-lt"/>
                <a:cs typeface="Lucida Sans Unicode"/>
              </a:rPr>
              <a:t>expected</a:t>
            </a:r>
            <a:r>
              <a:rPr sz="1200" spc="-100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35" dirty="0">
                <a:solidFill>
                  <a:srgbClr val="1E0E3F"/>
                </a:solidFill>
                <a:latin typeface="+mj-lt"/>
                <a:cs typeface="Lucida Sans Unicode"/>
              </a:rPr>
              <a:t>(and</a:t>
            </a:r>
            <a:r>
              <a:rPr sz="1200" spc="-105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60" dirty="0">
                <a:solidFill>
                  <a:srgbClr val="1E0E3F"/>
                </a:solidFill>
                <a:latin typeface="+mj-lt"/>
                <a:cs typeface="Lucida Sans Unicode"/>
              </a:rPr>
              <a:t>will</a:t>
            </a:r>
            <a:r>
              <a:rPr sz="1200" spc="-105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25" dirty="0">
                <a:solidFill>
                  <a:srgbClr val="1E0E3F"/>
                </a:solidFill>
                <a:latin typeface="+mj-lt"/>
                <a:cs typeface="Lucida Sans Unicode"/>
              </a:rPr>
              <a:t>be</a:t>
            </a:r>
            <a:r>
              <a:rPr sz="1200" spc="-105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50" dirty="0">
                <a:solidFill>
                  <a:srgbClr val="1E0E3F"/>
                </a:solidFill>
                <a:latin typeface="+mj-lt"/>
                <a:cs typeface="Lucida Sans Unicode"/>
              </a:rPr>
              <a:t>confirmed</a:t>
            </a:r>
            <a:r>
              <a:rPr sz="1200" spc="-105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20" dirty="0">
                <a:solidFill>
                  <a:srgbClr val="1E0E3F"/>
                </a:solidFill>
                <a:latin typeface="+mj-lt"/>
                <a:cs typeface="Lucida Sans Unicode"/>
              </a:rPr>
              <a:t>at</a:t>
            </a:r>
            <a:r>
              <a:rPr sz="1200" spc="-105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50" dirty="0">
                <a:solidFill>
                  <a:srgbClr val="1E0E3F"/>
                </a:solidFill>
                <a:latin typeface="+mj-lt"/>
                <a:cs typeface="Lucida Sans Unicode"/>
              </a:rPr>
              <a:t>interview)  </a:t>
            </a:r>
            <a:r>
              <a:rPr sz="1200" spc="-15" dirty="0">
                <a:solidFill>
                  <a:srgbClr val="1E0E3F"/>
                </a:solidFill>
                <a:latin typeface="+mj-lt"/>
                <a:cs typeface="Lucida Sans Unicode"/>
              </a:rPr>
              <a:t>that</a:t>
            </a:r>
            <a:r>
              <a:rPr sz="1200" spc="-105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60" dirty="0">
                <a:solidFill>
                  <a:srgbClr val="1E0E3F"/>
                </a:solidFill>
                <a:latin typeface="+mj-lt"/>
                <a:cs typeface="Lucida Sans Unicode"/>
              </a:rPr>
              <a:t>you</a:t>
            </a:r>
            <a:r>
              <a:rPr sz="1200" spc="-105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25" dirty="0">
                <a:solidFill>
                  <a:srgbClr val="1E0E3F"/>
                </a:solidFill>
                <a:latin typeface="+mj-lt"/>
                <a:cs typeface="Lucida Sans Unicode"/>
              </a:rPr>
              <a:t>have</a:t>
            </a:r>
            <a:r>
              <a:rPr sz="1200" spc="-105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35" dirty="0">
                <a:solidFill>
                  <a:srgbClr val="1E0E3F"/>
                </a:solidFill>
                <a:latin typeface="+mj-lt"/>
                <a:cs typeface="Lucida Sans Unicode"/>
              </a:rPr>
              <a:t>the</a:t>
            </a:r>
            <a:r>
              <a:rPr sz="1200" spc="-105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55" dirty="0">
                <a:solidFill>
                  <a:srgbClr val="1E0E3F"/>
                </a:solidFill>
                <a:latin typeface="+mj-lt"/>
                <a:cs typeface="Lucida Sans Unicode"/>
              </a:rPr>
              <a:t>support</a:t>
            </a:r>
            <a:r>
              <a:rPr sz="1200" spc="-105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45" dirty="0">
                <a:solidFill>
                  <a:srgbClr val="1E0E3F"/>
                </a:solidFill>
                <a:latin typeface="+mj-lt"/>
                <a:cs typeface="Lucida Sans Unicode"/>
              </a:rPr>
              <a:t>of</a:t>
            </a:r>
            <a:r>
              <a:rPr sz="1200" spc="-105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60" dirty="0">
                <a:solidFill>
                  <a:srgbClr val="1E0E3F"/>
                </a:solidFill>
                <a:latin typeface="+mj-lt"/>
                <a:cs typeface="Lucida Sans Unicode"/>
              </a:rPr>
              <a:t>your</a:t>
            </a:r>
            <a:r>
              <a:rPr sz="1200" spc="-105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55" dirty="0">
                <a:solidFill>
                  <a:srgbClr val="1E0E3F"/>
                </a:solidFill>
                <a:latin typeface="+mj-lt"/>
                <a:cs typeface="Lucida Sans Unicode"/>
              </a:rPr>
              <a:t>company,</a:t>
            </a:r>
            <a:r>
              <a:rPr sz="1200" spc="-105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40" dirty="0">
                <a:solidFill>
                  <a:srgbClr val="1E0E3F"/>
                </a:solidFill>
                <a:latin typeface="+mj-lt"/>
                <a:cs typeface="Lucida Sans Unicode"/>
              </a:rPr>
              <a:t>to</a:t>
            </a:r>
            <a:r>
              <a:rPr sz="1200" spc="-105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30" dirty="0">
                <a:solidFill>
                  <a:srgbClr val="1E0E3F"/>
                </a:solidFill>
                <a:latin typeface="+mj-lt"/>
                <a:cs typeface="Lucida Sans Unicode"/>
              </a:rPr>
              <a:t>take</a:t>
            </a:r>
            <a:r>
              <a:rPr sz="1200" spc="-105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10" dirty="0">
                <a:solidFill>
                  <a:srgbClr val="1E0E3F"/>
                </a:solidFill>
                <a:latin typeface="+mj-lt"/>
                <a:cs typeface="Lucida Sans Unicode"/>
              </a:rPr>
              <a:t>part</a:t>
            </a:r>
            <a:r>
              <a:rPr sz="1200" spc="-105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50" dirty="0">
                <a:solidFill>
                  <a:srgbClr val="1E0E3F"/>
                </a:solidFill>
                <a:latin typeface="+mj-lt"/>
                <a:cs typeface="Lucida Sans Unicode"/>
              </a:rPr>
              <a:t>either</a:t>
            </a:r>
            <a:r>
              <a:rPr sz="1200" spc="-105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60" dirty="0">
                <a:solidFill>
                  <a:srgbClr val="1E0E3F"/>
                </a:solidFill>
                <a:latin typeface="+mj-lt"/>
                <a:cs typeface="Lucida Sans Unicode"/>
              </a:rPr>
              <a:t>inside</a:t>
            </a:r>
            <a:r>
              <a:rPr sz="1200" spc="-105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55" dirty="0">
                <a:solidFill>
                  <a:srgbClr val="1E0E3F"/>
                </a:solidFill>
                <a:latin typeface="+mj-lt"/>
                <a:cs typeface="Lucida Sans Unicode"/>
              </a:rPr>
              <a:t>or</a:t>
            </a:r>
            <a:r>
              <a:rPr sz="1200" spc="-105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55" dirty="0">
                <a:solidFill>
                  <a:srgbClr val="1E0E3F"/>
                </a:solidFill>
                <a:latin typeface="+mj-lt"/>
                <a:cs typeface="Lucida Sans Unicode"/>
              </a:rPr>
              <a:t>outside</a:t>
            </a:r>
            <a:r>
              <a:rPr sz="1200" spc="-105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45" dirty="0">
                <a:solidFill>
                  <a:srgbClr val="1E0E3F"/>
                </a:solidFill>
                <a:latin typeface="+mj-lt"/>
                <a:cs typeface="Lucida Sans Unicode"/>
              </a:rPr>
              <a:t>of</a:t>
            </a:r>
            <a:r>
              <a:rPr sz="1200" spc="-105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40" dirty="0">
                <a:solidFill>
                  <a:srgbClr val="1E0E3F"/>
                </a:solidFill>
                <a:latin typeface="+mj-lt"/>
                <a:cs typeface="Lucida Sans Unicode"/>
              </a:rPr>
              <a:t>company</a:t>
            </a:r>
            <a:r>
              <a:rPr sz="1200" spc="-105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40" dirty="0">
                <a:solidFill>
                  <a:srgbClr val="1E0E3F"/>
                </a:solidFill>
                <a:latin typeface="+mj-lt"/>
                <a:cs typeface="Lucida Sans Unicode"/>
              </a:rPr>
              <a:t>time</a:t>
            </a:r>
            <a:r>
              <a:rPr sz="1200" spc="-105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50" dirty="0">
                <a:solidFill>
                  <a:srgbClr val="1E0E3F"/>
                </a:solidFill>
                <a:latin typeface="+mj-lt"/>
                <a:cs typeface="Lucida Sans Unicode"/>
              </a:rPr>
              <a:t>(the  former</a:t>
            </a:r>
            <a:r>
              <a:rPr sz="1200" spc="-135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70" dirty="0">
                <a:solidFill>
                  <a:srgbClr val="1E0E3F"/>
                </a:solidFill>
                <a:latin typeface="+mj-lt"/>
                <a:cs typeface="Lucida Sans Unicode"/>
              </a:rPr>
              <a:t>is</a:t>
            </a:r>
            <a:r>
              <a:rPr sz="1200" spc="-135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55" dirty="0">
                <a:solidFill>
                  <a:srgbClr val="1E0E3F"/>
                </a:solidFill>
                <a:latin typeface="+mj-lt"/>
                <a:cs typeface="Lucida Sans Unicode"/>
              </a:rPr>
              <a:t>expected,</a:t>
            </a:r>
            <a:r>
              <a:rPr sz="1200" spc="-135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35" dirty="0">
                <a:solidFill>
                  <a:srgbClr val="1E0E3F"/>
                </a:solidFill>
                <a:latin typeface="+mj-lt"/>
                <a:cs typeface="Lucida Sans Unicode"/>
              </a:rPr>
              <a:t>the</a:t>
            </a:r>
            <a:r>
              <a:rPr sz="1200" spc="-135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25" dirty="0">
                <a:solidFill>
                  <a:srgbClr val="1E0E3F"/>
                </a:solidFill>
                <a:latin typeface="+mj-lt"/>
                <a:cs typeface="Lucida Sans Unicode"/>
              </a:rPr>
              <a:t>latter</a:t>
            </a:r>
            <a:r>
              <a:rPr sz="1200" spc="-135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65" dirty="0">
                <a:solidFill>
                  <a:srgbClr val="1E0E3F"/>
                </a:solidFill>
                <a:latin typeface="+mj-lt"/>
                <a:cs typeface="Lucida Sans Unicode"/>
              </a:rPr>
              <a:t>in</a:t>
            </a:r>
            <a:r>
              <a:rPr sz="1200" spc="-135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55" dirty="0">
                <a:solidFill>
                  <a:srgbClr val="1E0E3F"/>
                </a:solidFill>
                <a:latin typeface="+mj-lt"/>
                <a:cs typeface="Lucida Sans Unicode"/>
              </a:rPr>
              <a:t>exceptional</a:t>
            </a:r>
            <a:r>
              <a:rPr sz="1200" spc="-135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65" dirty="0">
                <a:solidFill>
                  <a:srgbClr val="1E0E3F"/>
                </a:solidFill>
                <a:latin typeface="+mj-lt"/>
                <a:cs typeface="Lucida Sans Unicode"/>
              </a:rPr>
              <a:t>circumstances).</a:t>
            </a:r>
            <a:endParaRPr sz="1200" dirty="0">
              <a:latin typeface="+mj-lt"/>
              <a:cs typeface="Lucida Sans Unicode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527823" y="660400"/>
            <a:ext cx="6832350" cy="544829"/>
          </a:xfrm>
          <a:prstGeom prst="rect">
            <a:avLst/>
          </a:prstGeom>
        </p:spPr>
        <p:txBody>
          <a:bodyPr vert="horz" wrap="square" lIns="0" tIns="36830" rIns="0" bIns="0" rtlCol="0">
            <a:spAutoFit/>
          </a:bodyPr>
          <a:lstStyle/>
          <a:p>
            <a:pPr marL="35560" marR="5080" algn="l" rtl="0">
              <a:lnSpc>
                <a:spcPts val="1900"/>
              </a:lnSpc>
              <a:spcBef>
                <a:spcPts val="710"/>
              </a:spcBef>
            </a:pPr>
            <a:r>
              <a:rPr sz="2000" kern="1200" spc="-75" dirty="0">
                <a:solidFill>
                  <a:srgbClr val="584C71"/>
                </a:solidFill>
                <a:latin typeface="+mj-lt"/>
                <a:ea typeface="+mn-ea"/>
              </a:rPr>
              <a:t>What you need to know before applying for the  WiN Non Executive Director (NED) Scheme: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565400" y="10109203"/>
            <a:ext cx="92710" cy="1778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000" spc="-105" dirty="0">
                <a:solidFill>
                  <a:srgbClr val="1E0E3F"/>
                </a:solidFill>
                <a:latin typeface="Lucida Sans Unicode"/>
                <a:cs typeface="Lucida Sans Unicode"/>
              </a:rPr>
              <a:t>2</a:t>
            </a:r>
            <a:endParaRPr sz="1000">
              <a:latin typeface="Lucida Sans Unicode"/>
              <a:cs typeface="Lucida Sans Unicode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4349750" y="10121903"/>
            <a:ext cx="2721047" cy="15132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b="1" spc="30" dirty="0">
                <a:solidFill>
                  <a:srgbClr val="1E0E3F"/>
                </a:solidFill>
                <a:latin typeface="Helvetica 55 Roman"/>
                <a:cs typeface="Helvetica 55 Roman"/>
              </a:rPr>
              <a:t>WiN </a:t>
            </a:r>
            <a:r>
              <a:rPr sz="900" b="1" spc="-30" dirty="0">
                <a:solidFill>
                  <a:srgbClr val="1E0E3F"/>
                </a:solidFill>
                <a:latin typeface="Helvetica 55 Roman"/>
                <a:cs typeface="Helvetica 55 Roman"/>
              </a:rPr>
              <a:t>UK </a:t>
            </a:r>
            <a:r>
              <a:rPr sz="900" b="1" spc="-5" dirty="0">
                <a:solidFill>
                  <a:srgbClr val="1E0E3F"/>
                </a:solidFill>
                <a:latin typeface="Helvetica 55 Roman"/>
                <a:cs typeface="Helvetica 55 Roman"/>
              </a:rPr>
              <a:t>Non </a:t>
            </a:r>
            <a:r>
              <a:rPr sz="900" b="1" spc="-25" dirty="0">
                <a:solidFill>
                  <a:srgbClr val="1E0E3F"/>
                </a:solidFill>
                <a:latin typeface="Helvetica 55 Roman"/>
                <a:cs typeface="Helvetica 55 Roman"/>
              </a:rPr>
              <a:t>Executive </a:t>
            </a:r>
            <a:r>
              <a:rPr sz="900" b="1" spc="-15" dirty="0">
                <a:solidFill>
                  <a:srgbClr val="1E0E3F"/>
                </a:solidFill>
                <a:latin typeface="Helvetica 55 Roman"/>
                <a:cs typeface="Helvetica 55 Roman"/>
              </a:rPr>
              <a:t>Director </a:t>
            </a:r>
            <a:r>
              <a:rPr sz="900" b="1" dirty="0">
                <a:solidFill>
                  <a:srgbClr val="1E0E3F"/>
                </a:solidFill>
                <a:latin typeface="Helvetica 55 Roman"/>
                <a:cs typeface="Helvetica 55 Roman"/>
              </a:rPr>
              <a:t>(NED)</a:t>
            </a:r>
            <a:r>
              <a:rPr sz="900" b="1" spc="-175" dirty="0">
                <a:solidFill>
                  <a:srgbClr val="1E0E3F"/>
                </a:solidFill>
                <a:latin typeface="Helvetica 55 Roman"/>
                <a:cs typeface="Helvetica 55 Roman"/>
              </a:rPr>
              <a:t> </a:t>
            </a:r>
            <a:r>
              <a:rPr lang="en-GB" sz="900" b="1" spc="-40" dirty="0">
                <a:solidFill>
                  <a:srgbClr val="1E0E3F"/>
                </a:solidFill>
                <a:highlight>
                  <a:srgbClr val="FFFF00"/>
                </a:highlight>
                <a:latin typeface="Helvetica 55 Roman"/>
                <a:cs typeface="Helvetica 55 Roman"/>
              </a:rPr>
              <a:t>Programme</a:t>
            </a:r>
            <a:endParaRPr sz="900" dirty="0">
              <a:highlight>
                <a:srgbClr val="FFFF00"/>
              </a:highlight>
              <a:latin typeface="Helvetica 55 Roman"/>
              <a:cs typeface="Helvetica 55 Roman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65401" y="584200"/>
            <a:ext cx="6505780" cy="961288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41300" marR="5715" indent="-228600" algn="just">
              <a:lnSpc>
                <a:spcPct val="100000"/>
              </a:lnSpc>
              <a:spcBef>
                <a:spcPts val="100"/>
              </a:spcBef>
              <a:buChar char="•"/>
              <a:tabLst>
                <a:tab pos="241300" algn="l"/>
              </a:tabLst>
            </a:pPr>
            <a:r>
              <a:rPr sz="1200" spc="-60" dirty="0">
                <a:solidFill>
                  <a:srgbClr val="1E0E3F"/>
                </a:solidFill>
                <a:latin typeface="+mj-lt"/>
                <a:cs typeface="Lucida Sans Unicode"/>
              </a:rPr>
              <a:t>The</a:t>
            </a:r>
            <a:r>
              <a:rPr sz="1200" spc="-110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50" dirty="0">
                <a:solidFill>
                  <a:srgbClr val="1E0E3F"/>
                </a:solidFill>
                <a:latin typeface="+mj-lt"/>
                <a:cs typeface="Lucida Sans Unicode"/>
              </a:rPr>
              <a:t>scheme</a:t>
            </a:r>
            <a:r>
              <a:rPr sz="1200" spc="-110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40" dirty="0">
                <a:solidFill>
                  <a:srgbClr val="1E0E3F"/>
                </a:solidFill>
                <a:latin typeface="+mj-lt"/>
                <a:cs typeface="Lucida Sans Unicode"/>
              </a:rPr>
              <a:t>aims</a:t>
            </a:r>
            <a:r>
              <a:rPr sz="1200" spc="-105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40" dirty="0">
                <a:solidFill>
                  <a:srgbClr val="1E0E3F"/>
                </a:solidFill>
                <a:latin typeface="+mj-lt"/>
                <a:cs typeface="Lucida Sans Unicode"/>
              </a:rPr>
              <a:t>to</a:t>
            </a:r>
            <a:r>
              <a:rPr sz="1200" spc="-110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25" dirty="0">
                <a:solidFill>
                  <a:srgbClr val="1E0E3F"/>
                </a:solidFill>
                <a:latin typeface="+mj-lt"/>
                <a:cs typeface="Lucida Sans Unicode"/>
              </a:rPr>
              <a:t>be</a:t>
            </a:r>
            <a:r>
              <a:rPr sz="1200" spc="-110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45" dirty="0">
                <a:solidFill>
                  <a:srgbClr val="1E0E3F"/>
                </a:solidFill>
                <a:latin typeface="+mj-lt"/>
                <a:cs typeface="Lucida Sans Unicode"/>
              </a:rPr>
              <a:t>of</a:t>
            </a:r>
            <a:r>
              <a:rPr sz="1200" spc="-110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55" dirty="0">
                <a:solidFill>
                  <a:srgbClr val="1E0E3F"/>
                </a:solidFill>
                <a:latin typeface="+mj-lt"/>
                <a:cs typeface="Lucida Sans Unicode"/>
              </a:rPr>
              <a:t>no</a:t>
            </a:r>
            <a:r>
              <a:rPr sz="1200" spc="-110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55" dirty="0">
                <a:solidFill>
                  <a:srgbClr val="1E0E3F"/>
                </a:solidFill>
                <a:latin typeface="+mj-lt"/>
                <a:cs typeface="Lucida Sans Unicode"/>
              </a:rPr>
              <a:t>cost</a:t>
            </a:r>
            <a:r>
              <a:rPr sz="1200" spc="-110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40" dirty="0">
                <a:solidFill>
                  <a:srgbClr val="1E0E3F"/>
                </a:solidFill>
                <a:latin typeface="+mj-lt"/>
                <a:cs typeface="Lucida Sans Unicode"/>
              </a:rPr>
              <a:t>to</a:t>
            </a:r>
            <a:r>
              <a:rPr sz="1200" spc="-110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70" dirty="0">
                <a:solidFill>
                  <a:srgbClr val="1E0E3F"/>
                </a:solidFill>
                <a:latin typeface="+mj-lt"/>
                <a:cs typeface="Lucida Sans Unicode"/>
              </a:rPr>
              <a:t>yourself,</a:t>
            </a:r>
            <a:r>
              <a:rPr sz="1200" spc="-110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35" dirty="0">
                <a:solidFill>
                  <a:srgbClr val="1E0E3F"/>
                </a:solidFill>
                <a:latin typeface="+mj-lt"/>
                <a:cs typeface="Lucida Sans Unicode"/>
              </a:rPr>
              <a:t>the</a:t>
            </a:r>
            <a:r>
              <a:rPr sz="1200" spc="-110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40" dirty="0">
                <a:solidFill>
                  <a:srgbClr val="1E0E3F"/>
                </a:solidFill>
                <a:latin typeface="+mj-lt"/>
                <a:cs typeface="Lucida Sans Unicode"/>
              </a:rPr>
              <a:t>company</a:t>
            </a:r>
            <a:r>
              <a:rPr sz="1200" spc="-110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60" dirty="0">
                <a:solidFill>
                  <a:srgbClr val="1E0E3F"/>
                </a:solidFill>
                <a:latin typeface="+mj-lt"/>
                <a:cs typeface="Lucida Sans Unicode"/>
              </a:rPr>
              <a:t>you</a:t>
            </a:r>
            <a:r>
              <a:rPr sz="1200" spc="-105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65" dirty="0">
                <a:solidFill>
                  <a:srgbClr val="1E0E3F"/>
                </a:solidFill>
                <a:latin typeface="+mj-lt"/>
                <a:cs typeface="Lucida Sans Unicode"/>
              </a:rPr>
              <a:t>work</a:t>
            </a:r>
            <a:r>
              <a:rPr sz="1200" spc="-110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50" dirty="0">
                <a:solidFill>
                  <a:srgbClr val="1E0E3F"/>
                </a:solidFill>
                <a:latin typeface="+mj-lt"/>
                <a:cs typeface="Lucida Sans Unicode"/>
              </a:rPr>
              <a:t>for</a:t>
            </a:r>
            <a:r>
              <a:rPr sz="1200" spc="-105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55" dirty="0">
                <a:solidFill>
                  <a:srgbClr val="1E0E3F"/>
                </a:solidFill>
                <a:latin typeface="+mj-lt"/>
                <a:cs typeface="Lucida Sans Unicode"/>
              </a:rPr>
              <a:t>or</a:t>
            </a:r>
            <a:r>
              <a:rPr sz="1200" spc="-105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35" dirty="0">
                <a:solidFill>
                  <a:srgbClr val="1E0E3F"/>
                </a:solidFill>
                <a:latin typeface="+mj-lt"/>
                <a:cs typeface="Lucida Sans Unicode"/>
              </a:rPr>
              <a:t>the</a:t>
            </a:r>
            <a:r>
              <a:rPr sz="1200" spc="-110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40" dirty="0">
                <a:solidFill>
                  <a:srgbClr val="1E0E3F"/>
                </a:solidFill>
                <a:latin typeface="+mj-lt"/>
                <a:cs typeface="Lucida Sans Unicode"/>
              </a:rPr>
              <a:t>company</a:t>
            </a:r>
            <a:r>
              <a:rPr sz="1200" spc="-110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60" dirty="0">
                <a:solidFill>
                  <a:srgbClr val="1E0E3F"/>
                </a:solidFill>
                <a:latin typeface="+mj-lt"/>
                <a:cs typeface="Lucida Sans Unicode"/>
              </a:rPr>
              <a:t>providing</a:t>
            </a:r>
            <a:r>
              <a:rPr sz="1200" spc="-110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35" dirty="0">
                <a:solidFill>
                  <a:srgbClr val="1E0E3F"/>
                </a:solidFill>
                <a:latin typeface="+mj-lt"/>
                <a:cs typeface="Lucida Sans Unicode"/>
              </a:rPr>
              <a:t>the  </a:t>
            </a:r>
            <a:r>
              <a:rPr sz="1200" spc="-70" dirty="0">
                <a:solidFill>
                  <a:srgbClr val="1E0E3F"/>
                </a:solidFill>
                <a:latin typeface="+mj-lt"/>
                <a:cs typeface="Lucida Sans Unicode"/>
              </a:rPr>
              <a:t>position.</a:t>
            </a:r>
            <a:r>
              <a:rPr sz="1200" spc="-165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b="1" dirty="0">
                <a:solidFill>
                  <a:srgbClr val="584C71"/>
                </a:solidFill>
                <a:latin typeface="+mj-lt"/>
              </a:rPr>
              <a:t>There</a:t>
            </a:r>
            <a:r>
              <a:rPr sz="1200" spc="-165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5" dirty="0">
                <a:solidFill>
                  <a:srgbClr val="1E0E3F"/>
                </a:solidFill>
                <a:latin typeface="+mj-lt"/>
                <a:cs typeface="Lucida Sans Unicode"/>
              </a:rPr>
              <a:t>may</a:t>
            </a:r>
            <a:r>
              <a:rPr sz="1200" spc="-170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25" dirty="0">
                <a:solidFill>
                  <a:srgbClr val="1E0E3F"/>
                </a:solidFill>
                <a:latin typeface="+mj-lt"/>
                <a:cs typeface="Lucida Sans Unicode"/>
              </a:rPr>
              <a:t>be</a:t>
            </a:r>
            <a:r>
              <a:rPr sz="1200" spc="-160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55" dirty="0">
                <a:solidFill>
                  <a:srgbClr val="1E0E3F"/>
                </a:solidFill>
                <a:latin typeface="+mj-lt"/>
                <a:cs typeface="Lucida Sans Unicode"/>
              </a:rPr>
              <a:t>some</a:t>
            </a:r>
            <a:r>
              <a:rPr sz="1200" spc="-165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60" dirty="0">
                <a:solidFill>
                  <a:srgbClr val="1E0E3F"/>
                </a:solidFill>
                <a:latin typeface="+mj-lt"/>
                <a:cs typeface="Lucida Sans Unicode"/>
              </a:rPr>
              <a:t>costs</a:t>
            </a:r>
            <a:r>
              <a:rPr sz="1200" spc="-165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15" dirty="0">
                <a:solidFill>
                  <a:srgbClr val="1E0E3F"/>
                </a:solidFill>
                <a:latin typeface="+mj-lt"/>
                <a:cs typeface="Lucida Sans Unicode"/>
              </a:rPr>
              <a:t>that</a:t>
            </a:r>
            <a:r>
              <a:rPr sz="1200" spc="-165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65" dirty="0">
                <a:solidFill>
                  <a:srgbClr val="1E0E3F"/>
                </a:solidFill>
                <a:latin typeface="+mj-lt"/>
                <a:cs typeface="Lucida Sans Unicode"/>
              </a:rPr>
              <a:t>occur</a:t>
            </a:r>
            <a:r>
              <a:rPr sz="1200" spc="-160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85" dirty="0">
                <a:solidFill>
                  <a:srgbClr val="1E0E3F"/>
                </a:solidFill>
                <a:latin typeface="+mj-lt"/>
                <a:cs typeface="Lucida Sans Unicode"/>
              </a:rPr>
              <a:t>i.e.</a:t>
            </a:r>
            <a:r>
              <a:rPr sz="1200" spc="-165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35" dirty="0">
                <a:solidFill>
                  <a:srgbClr val="1E0E3F"/>
                </a:solidFill>
                <a:latin typeface="+mj-lt"/>
                <a:cs typeface="Lucida Sans Unicode"/>
              </a:rPr>
              <a:t>travel</a:t>
            </a:r>
            <a:r>
              <a:rPr sz="1200" spc="-170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60" dirty="0">
                <a:solidFill>
                  <a:srgbClr val="1E0E3F"/>
                </a:solidFill>
                <a:latin typeface="+mj-lt"/>
                <a:cs typeface="Lucida Sans Unicode"/>
              </a:rPr>
              <a:t>costs</a:t>
            </a:r>
            <a:r>
              <a:rPr sz="1200" spc="-165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114" dirty="0">
                <a:solidFill>
                  <a:srgbClr val="1E0E3F"/>
                </a:solidFill>
                <a:latin typeface="+mj-lt"/>
                <a:cs typeface="Lucida Sans Unicode"/>
              </a:rPr>
              <a:t>–</a:t>
            </a:r>
            <a:r>
              <a:rPr sz="1200" spc="-165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45" dirty="0">
                <a:solidFill>
                  <a:srgbClr val="1E0E3F"/>
                </a:solidFill>
                <a:latin typeface="+mj-lt"/>
                <a:cs typeface="Lucida Sans Unicode"/>
              </a:rPr>
              <a:t>these</a:t>
            </a:r>
            <a:r>
              <a:rPr sz="1200" spc="-165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15" dirty="0">
                <a:solidFill>
                  <a:srgbClr val="1E0E3F"/>
                </a:solidFill>
                <a:latin typeface="+mj-lt"/>
                <a:cs typeface="Lucida Sans Unicode"/>
              </a:rPr>
              <a:t>are</a:t>
            </a:r>
            <a:r>
              <a:rPr sz="1200" spc="-165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50" dirty="0">
                <a:solidFill>
                  <a:srgbClr val="1E0E3F"/>
                </a:solidFill>
                <a:latin typeface="+mj-lt"/>
                <a:cs typeface="Lucida Sans Unicode"/>
              </a:rPr>
              <a:t>expected</a:t>
            </a:r>
            <a:r>
              <a:rPr sz="1200" spc="-165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40" dirty="0">
                <a:solidFill>
                  <a:srgbClr val="1E0E3F"/>
                </a:solidFill>
                <a:latin typeface="+mj-lt"/>
                <a:cs typeface="Lucida Sans Unicode"/>
              </a:rPr>
              <a:t>to</a:t>
            </a:r>
            <a:r>
              <a:rPr sz="1200" spc="-170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25" dirty="0">
                <a:solidFill>
                  <a:srgbClr val="1E0E3F"/>
                </a:solidFill>
                <a:latin typeface="+mj-lt"/>
                <a:cs typeface="Lucida Sans Unicode"/>
              </a:rPr>
              <a:t>be</a:t>
            </a:r>
            <a:r>
              <a:rPr sz="1200" spc="-165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50" dirty="0">
                <a:solidFill>
                  <a:srgbClr val="1E0E3F"/>
                </a:solidFill>
                <a:latin typeface="+mj-lt"/>
                <a:cs typeface="Lucida Sans Unicode"/>
              </a:rPr>
              <a:t>covered</a:t>
            </a:r>
            <a:r>
              <a:rPr sz="1200" spc="-170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30" dirty="0">
                <a:solidFill>
                  <a:srgbClr val="1E0E3F"/>
                </a:solidFill>
                <a:latin typeface="+mj-lt"/>
                <a:cs typeface="Lucida Sans Unicode"/>
              </a:rPr>
              <a:t>by</a:t>
            </a:r>
            <a:r>
              <a:rPr sz="1200" spc="-165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60" dirty="0">
                <a:solidFill>
                  <a:srgbClr val="1E0E3F"/>
                </a:solidFill>
                <a:latin typeface="+mj-lt"/>
                <a:cs typeface="Lucida Sans Unicode"/>
              </a:rPr>
              <a:t>your  </a:t>
            </a:r>
            <a:r>
              <a:rPr sz="1200" spc="-55" dirty="0">
                <a:solidFill>
                  <a:srgbClr val="1E0E3F"/>
                </a:solidFill>
                <a:latin typeface="+mj-lt"/>
                <a:cs typeface="Lucida Sans Unicode"/>
              </a:rPr>
              <a:t>host</a:t>
            </a:r>
            <a:r>
              <a:rPr sz="1200" spc="-135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40" dirty="0">
                <a:solidFill>
                  <a:srgbClr val="1E0E3F"/>
                </a:solidFill>
                <a:latin typeface="+mj-lt"/>
                <a:cs typeface="Lucida Sans Unicode"/>
              </a:rPr>
              <a:t>company</a:t>
            </a:r>
            <a:r>
              <a:rPr sz="1200" spc="-135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10" dirty="0">
                <a:solidFill>
                  <a:srgbClr val="1E0E3F"/>
                </a:solidFill>
                <a:latin typeface="+mj-lt"/>
                <a:cs typeface="Lucida Sans Unicode"/>
              </a:rPr>
              <a:t>(NED</a:t>
            </a:r>
            <a:r>
              <a:rPr sz="1200" spc="-135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65" dirty="0">
                <a:solidFill>
                  <a:srgbClr val="1E0E3F"/>
                </a:solidFill>
                <a:latin typeface="+mj-lt"/>
                <a:cs typeface="Lucida Sans Unicode"/>
              </a:rPr>
              <a:t>position)</a:t>
            </a:r>
            <a:r>
              <a:rPr sz="1200" spc="-135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45" dirty="0">
                <a:solidFill>
                  <a:srgbClr val="1E0E3F"/>
                </a:solidFill>
                <a:latin typeface="+mj-lt"/>
                <a:cs typeface="Lucida Sans Unicode"/>
              </a:rPr>
              <a:t>but</a:t>
            </a:r>
            <a:r>
              <a:rPr sz="1200" spc="-135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60" dirty="0">
                <a:solidFill>
                  <a:srgbClr val="1E0E3F"/>
                </a:solidFill>
                <a:latin typeface="+mj-lt"/>
                <a:cs typeface="Lucida Sans Unicode"/>
              </a:rPr>
              <a:t>this</a:t>
            </a:r>
            <a:r>
              <a:rPr sz="1200" spc="-135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60" dirty="0">
                <a:solidFill>
                  <a:srgbClr val="1E0E3F"/>
                </a:solidFill>
                <a:latin typeface="+mj-lt"/>
                <a:cs typeface="Lucida Sans Unicode"/>
              </a:rPr>
              <a:t>will</a:t>
            </a:r>
            <a:r>
              <a:rPr sz="1200" spc="-135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25" dirty="0">
                <a:solidFill>
                  <a:srgbClr val="1E0E3F"/>
                </a:solidFill>
                <a:latin typeface="+mj-lt"/>
                <a:cs typeface="Lucida Sans Unicode"/>
              </a:rPr>
              <a:t>be</a:t>
            </a:r>
            <a:r>
              <a:rPr sz="1200" spc="-130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65" dirty="0">
                <a:solidFill>
                  <a:srgbClr val="1E0E3F"/>
                </a:solidFill>
                <a:latin typeface="+mj-lt"/>
                <a:cs typeface="Lucida Sans Unicode"/>
              </a:rPr>
              <a:t>discussed</a:t>
            </a:r>
            <a:r>
              <a:rPr sz="1200" spc="-135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55" dirty="0">
                <a:solidFill>
                  <a:srgbClr val="1E0E3F"/>
                </a:solidFill>
                <a:latin typeface="+mj-lt"/>
                <a:cs typeface="Lucida Sans Unicode"/>
              </a:rPr>
              <a:t>on</a:t>
            </a:r>
            <a:r>
              <a:rPr sz="1200" spc="-135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65" dirty="0">
                <a:solidFill>
                  <a:srgbClr val="1E0E3F"/>
                </a:solidFill>
                <a:latin typeface="+mj-lt"/>
                <a:cs typeface="Lucida Sans Unicode"/>
              </a:rPr>
              <a:t>a</a:t>
            </a:r>
            <a:r>
              <a:rPr sz="1200" spc="-135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55" dirty="0">
                <a:solidFill>
                  <a:srgbClr val="1E0E3F"/>
                </a:solidFill>
                <a:latin typeface="+mj-lt"/>
                <a:cs typeface="Lucida Sans Unicode"/>
              </a:rPr>
              <a:t>case-by-case</a:t>
            </a:r>
            <a:r>
              <a:rPr sz="1200" spc="-135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45" dirty="0">
                <a:solidFill>
                  <a:srgbClr val="1E0E3F"/>
                </a:solidFill>
                <a:latin typeface="+mj-lt"/>
                <a:cs typeface="Lucida Sans Unicode"/>
              </a:rPr>
              <a:t>basis</a:t>
            </a:r>
            <a:r>
              <a:rPr sz="1200" spc="-135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50" dirty="0">
                <a:solidFill>
                  <a:srgbClr val="1E0E3F"/>
                </a:solidFill>
                <a:latin typeface="+mj-lt"/>
                <a:cs typeface="Lucida Sans Unicode"/>
              </a:rPr>
              <a:t>if</a:t>
            </a:r>
            <a:r>
              <a:rPr sz="1200" spc="-135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50" dirty="0">
                <a:solidFill>
                  <a:srgbClr val="1E0E3F"/>
                </a:solidFill>
                <a:latin typeface="+mj-lt"/>
                <a:cs typeface="Lucida Sans Unicode"/>
              </a:rPr>
              <a:t>needed.</a:t>
            </a:r>
            <a:endParaRPr sz="1200" dirty="0">
              <a:latin typeface="+mj-lt"/>
              <a:cs typeface="Lucida Sans Unicode"/>
            </a:endParaRPr>
          </a:p>
          <a:p>
            <a:pPr marL="241300" marR="5715" indent="-228600" algn="just">
              <a:lnSpc>
                <a:spcPct val="100000"/>
              </a:lnSpc>
              <a:spcBef>
                <a:spcPts val="280"/>
              </a:spcBef>
              <a:buChar char="•"/>
              <a:tabLst>
                <a:tab pos="241300" algn="l"/>
              </a:tabLst>
            </a:pPr>
            <a:r>
              <a:rPr sz="1200" spc="-70" dirty="0">
                <a:solidFill>
                  <a:srgbClr val="1E0E3F"/>
                </a:solidFill>
                <a:latin typeface="+mj-lt"/>
                <a:cs typeface="Lucida Sans Unicode"/>
              </a:rPr>
              <a:t>If,</a:t>
            </a:r>
            <a:r>
              <a:rPr sz="1200" spc="-155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25" dirty="0">
                <a:solidFill>
                  <a:srgbClr val="1E0E3F"/>
                </a:solidFill>
                <a:latin typeface="+mj-lt"/>
                <a:cs typeface="Lucida Sans Unicode"/>
              </a:rPr>
              <a:t>after</a:t>
            </a:r>
            <a:r>
              <a:rPr sz="1200" spc="-155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65" dirty="0">
                <a:solidFill>
                  <a:srgbClr val="1E0E3F"/>
                </a:solidFill>
                <a:latin typeface="+mj-lt"/>
                <a:cs typeface="Lucida Sans Unicode"/>
              </a:rPr>
              <a:t>a</a:t>
            </a:r>
            <a:r>
              <a:rPr sz="1200" spc="-155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50" dirty="0">
                <a:solidFill>
                  <a:srgbClr val="1E0E3F"/>
                </a:solidFill>
                <a:latin typeface="+mj-lt"/>
                <a:cs typeface="Lucida Sans Unicode"/>
              </a:rPr>
              <a:t>year,</a:t>
            </a:r>
            <a:r>
              <a:rPr sz="1200" spc="-155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35" dirty="0">
                <a:solidFill>
                  <a:srgbClr val="1E0E3F"/>
                </a:solidFill>
                <a:latin typeface="+mj-lt"/>
                <a:cs typeface="Lucida Sans Unicode"/>
              </a:rPr>
              <a:t>the</a:t>
            </a:r>
            <a:r>
              <a:rPr sz="1200" spc="-155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40" dirty="0">
                <a:solidFill>
                  <a:srgbClr val="1E0E3F"/>
                </a:solidFill>
                <a:latin typeface="+mj-lt"/>
                <a:cs typeface="Lucida Sans Unicode"/>
              </a:rPr>
              <a:t>company</a:t>
            </a:r>
            <a:r>
              <a:rPr sz="1200" spc="-155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50" dirty="0">
                <a:solidFill>
                  <a:srgbClr val="1E0E3F"/>
                </a:solidFill>
                <a:latin typeface="+mj-lt"/>
                <a:cs typeface="Lucida Sans Unicode"/>
              </a:rPr>
              <a:t>decides</a:t>
            </a:r>
            <a:r>
              <a:rPr sz="1200" spc="-155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40" dirty="0">
                <a:solidFill>
                  <a:srgbClr val="1E0E3F"/>
                </a:solidFill>
                <a:latin typeface="+mj-lt"/>
                <a:cs typeface="Lucida Sans Unicode"/>
              </a:rPr>
              <a:t>to</a:t>
            </a:r>
            <a:r>
              <a:rPr sz="1200" spc="-155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50" dirty="0">
                <a:solidFill>
                  <a:srgbClr val="1E0E3F"/>
                </a:solidFill>
                <a:latin typeface="+mj-lt"/>
                <a:cs typeface="Lucida Sans Unicode"/>
              </a:rPr>
              <a:t>keep</a:t>
            </a:r>
            <a:r>
              <a:rPr sz="1200" spc="-155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65" dirty="0">
                <a:solidFill>
                  <a:srgbClr val="1E0E3F"/>
                </a:solidFill>
                <a:latin typeface="+mj-lt"/>
                <a:cs typeface="Lucida Sans Unicode"/>
              </a:rPr>
              <a:t>a</a:t>
            </a:r>
            <a:r>
              <a:rPr sz="1200" spc="-150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35" dirty="0">
                <a:solidFill>
                  <a:srgbClr val="1E0E3F"/>
                </a:solidFill>
                <a:latin typeface="+mj-lt"/>
                <a:cs typeface="Lucida Sans Unicode"/>
              </a:rPr>
              <a:t>NED</a:t>
            </a:r>
            <a:r>
              <a:rPr sz="1200" spc="-155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75" dirty="0">
                <a:solidFill>
                  <a:srgbClr val="1E0E3F"/>
                </a:solidFill>
                <a:latin typeface="+mj-lt"/>
                <a:cs typeface="Lucida Sans Unicode"/>
              </a:rPr>
              <a:t>on,</a:t>
            </a:r>
            <a:r>
              <a:rPr sz="1200" spc="-155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20" dirty="0">
                <a:solidFill>
                  <a:srgbClr val="1E0E3F"/>
                </a:solidFill>
                <a:latin typeface="+mj-lt"/>
                <a:cs typeface="Lucida Sans Unicode"/>
              </a:rPr>
              <a:t>any</a:t>
            </a:r>
            <a:r>
              <a:rPr sz="1200" spc="-155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25" dirty="0">
                <a:solidFill>
                  <a:srgbClr val="1E0E3F"/>
                </a:solidFill>
                <a:latin typeface="+mj-lt"/>
                <a:cs typeface="Lucida Sans Unicode"/>
              </a:rPr>
              <a:t>payment</a:t>
            </a:r>
            <a:r>
              <a:rPr sz="1200" spc="-155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60" dirty="0">
                <a:solidFill>
                  <a:srgbClr val="1E0E3F"/>
                </a:solidFill>
                <a:latin typeface="+mj-lt"/>
                <a:cs typeface="Lucida Sans Unicode"/>
              </a:rPr>
              <a:t>would</a:t>
            </a:r>
            <a:r>
              <a:rPr sz="1200" spc="-155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25" dirty="0">
                <a:solidFill>
                  <a:srgbClr val="1E0E3F"/>
                </a:solidFill>
                <a:latin typeface="+mj-lt"/>
                <a:cs typeface="Lucida Sans Unicode"/>
              </a:rPr>
              <a:t>be</a:t>
            </a:r>
            <a:r>
              <a:rPr sz="1200" spc="-155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50" dirty="0">
                <a:solidFill>
                  <a:srgbClr val="1E0E3F"/>
                </a:solidFill>
                <a:latin typeface="+mj-lt"/>
                <a:cs typeface="Lucida Sans Unicode"/>
              </a:rPr>
              <a:t>entirely</a:t>
            </a:r>
            <a:r>
              <a:rPr sz="1200" spc="-155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20" dirty="0">
                <a:solidFill>
                  <a:srgbClr val="1E0E3F"/>
                </a:solidFill>
                <a:latin typeface="+mj-lt"/>
                <a:cs typeface="Lucida Sans Unicode"/>
              </a:rPr>
              <a:t>at</a:t>
            </a:r>
            <a:r>
              <a:rPr sz="1200" spc="-155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35" dirty="0">
                <a:solidFill>
                  <a:srgbClr val="1E0E3F"/>
                </a:solidFill>
                <a:latin typeface="+mj-lt"/>
                <a:cs typeface="Lucida Sans Unicode"/>
              </a:rPr>
              <a:t>the</a:t>
            </a:r>
            <a:r>
              <a:rPr sz="1200" spc="-150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60" dirty="0">
                <a:solidFill>
                  <a:srgbClr val="1E0E3F"/>
                </a:solidFill>
                <a:latin typeface="+mj-lt"/>
                <a:cs typeface="Lucida Sans Unicode"/>
              </a:rPr>
              <a:t>discretion  </a:t>
            </a:r>
            <a:r>
              <a:rPr sz="1200" spc="-45" dirty="0">
                <a:solidFill>
                  <a:srgbClr val="1E0E3F"/>
                </a:solidFill>
                <a:latin typeface="+mj-lt"/>
                <a:cs typeface="Lucida Sans Unicode"/>
              </a:rPr>
              <a:t>of </a:t>
            </a:r>
            <a:r>
              <a:rPr sz="1200" spc="-35" dirty="0">
                <a:solidFill>
                  <a:srgbClr val="1E0E3F"/>
                </a:solidFill>
                <a:latin typeface="+mj-lt"/>
                <a:cs typeface="Lucida Sans Unicode"/>
              </a:rPr>
              <a:t>the</a:t>
            </a:r>
            <a:r>
              <a:rPr sz="1200" spc="-229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60" dirty="0">
                <a:solidFill>
                  <a:srgbClr val="1E0E3F"/>
                </a:solidFill>
                <a:latin typeface="+mj-lt"/>
                <a:cs typeface="Lucida Sans Unicode"/>
              </a:rPr>
              <a:t>company.</a:t>
            </a:r>
            <a:endParaRPr sz="1200" dirty="0">
              <a:latin typeface="+mj-lt"/>
              <a:cs typeface="Lucida Sans Unicode"/>
            </a:endParaRPr>
          </a:p>
          <a:p>
            <a:pPr>
              <a:lnSpc>
                <a:spcPct val="100000"/>
              </a:lnSpc>
              <a:spcBef>
                <a:spcPts val="70"/>
              </a:spcBef>
              <a:buClr>
                <a:srgbClr val="1E0E3F"/>
              </a:buClr>
              <a:buFont typeface="Lucida Sans Unicode"/>
              <a:buChar char="•"/>
            </a:pPr>
            <a:endParaRPr sz="1200" dirty="0">
              <a:latin typeface="+mj-lt"/>
              <a:cs typeface="Lucida Sans Unicode"/>
            </a:endParaRPr>
          </a:p>
          <a:p>
            <a:pPr marL="12700">
              <a:lnSpc>
                <a:spcPct val="100000"/>
              </a:lnSpc>
            </a:pPr>
            <a:r>
              <a:rPr sz="1400" b="1" spc="-25" dirty="0">
                <a:solidFill>
                  <a:srgbClr val="3EBDAB"/>
                </a:solidFill>
                <a:latin typeface="+mj-lt"/>
              </a:rPr>
              <a:t>How will I be matched with a company?</a:t>
            </a:r>
          </a:p>
          <a:p>
            <a:pPr marL="241300" marR="5715" indent="-228600" algn="just">
              <a:lnSpc>
                <a:spcPct val="100000"/>
              </a:lnSpc>
              <a:spcBef>
                <a:spcPts val="285"/>
              </a:spcBef>
              <a:buChar char="•"/>
              <a:tabLst>
                <a:tab pos="241300" algn="l"/>
              </a:tabLst>
            </a:pPr>
            <a:r>
              <a:rPr sz="1200" spc="-35" dirty="0">
                <a:solidFill>
                  <a:srgbClr val="1E0E3F"/>
                </a:solidFill>
                <a:latin typeface="+mj-lt"/>
                <a:cs typeface="Lucida Sans Unicode"/>
              </a:rPr>
              <a:t>Candidates </a:t>
            </a:r>
            <a:r>
              <a:rPr sz="1200" spc="-60" dirty="0">
                <a:solidFill>
                  <a:srgbClr val="1E0E3F"/>
                </a:solidFill>
                <a:latin typeface="+mj-lt"/>
                <a:cs typeface="Lucida Sans Unicode"/>
              </a:rPr>
              <a:t>will </a:t>
            </a:r>
            <a:r>
              <a:rPr sz="1200" spc="-45" dirty="0">
                <a:solidFill>
                  <a:srgbClr val="1E0E3F"/>
                </a:solidFill>
                <a:latin typeface="+mj-lt"/>
                <a:cs typeface="Lucida Sans Unicode"/>
              </a:rPr>
              <a:t>specify </a:t>
            </a:r>
            <a:r>
              <a:rPr sz="1200" spc="-50" dirty="0">
                <a:solidFill>
                  <a:srgbClr val="1E0E3F"/>
                </a:solidFill>
                <a:latin typeface="+mj-lt"/>
                <a:cs typeface="Lucida Sans Unicode"/>
              </a:rPr>
              <a:t>preferences </a:t>
            </a:r>
            <a:r>
              <a:rPr sz="1200" spc="-65" dirty="0">
                <a:solidFill>
                  <a:srgbClr val="1E0E3F"/>
                </a:solidFill>
                <a:latin typeface="+mj-lt"/>
                <a:cs typeface="Lucida Sans Unicode"/>
              </a:rPr>
              <a:t>in </a:t>
            </a:r>
            <a:r>
              <a:rPr sz="1200" spc="-50" dirty="0">
                <a:solidFill>
                  <a:srgbClr val="1E0E3F"/>
                </a:solidFill>
                <a:latin typeface="+mj-lt"/>
                <a:cs typeface="Lucida Sans Unicode"/>
              </a:rPr>
              <a:t>terms </a:t>
            </a:r>
            <a:r>
              <a:rPr sz="1200" spc="-45" dirty="0">
                <a:solidFill>
                  <a:srgbClr val="1E0E3F"/>
                </a:solidFill>
                <a:latin typeface="+mj-lt"/>
                <a:cs typeface="Lucida Sans Unicode"/>
              </a:rPr>
              <a:t>of </a:t>
            </a:r>
            <a:r>
              <a:rPr sz="1200" spc="-15" dirty="0">
                <a:solidFill>
                  <a:srgbClr val="1E0E3F"/>
                </a:solidFill>
                <a:latin typeface="+mj-lt"/>
                <a:cs typeface="Lucida Sans Unicode"/>
              </a:rPr>
              <a:t>what </a:t>
            </a:r>
            <a:r>
              <a:rPr sz="1200" spc="-20" dirty="0">
                <a:solidFill>
                  <a:srgbClr val="1E0E3F"/>
                </a:solidFill>
                <a:latin typeface="+mj-lt"/>
                <a:cs typeface="Lucida Sans Unicode"/>
              </a:rPr>
              <a:t>type and </a:t>
            </a:r>
            <a:r>
              <a:rPr sz="1200" spc="-90" dirty="0">
                <a:solidFill>
                  <a:srgbClr val="1E0E3F"/>
                </a:solidFill>
                <a:latin typeface="+mj-lt"/>
                <a:cs typeface="Lucida Sans Unicode"/>
              </a:rPr>
              <a:t>size </a:t>
            </a:r>
            <a:r>
              <a:rPr sz="1200" spc="-45" dirty="0">
                <a:solidFill>
                  <a:srgbClr val="1E0E3F"/>
                </a:solidFill>
                <a:latin typeface="+mj-lt"/>
                <a:cs typeface="Lucida Sans Unicode"/>
              </a:rPr>
              <a:t>of </a:t>
            </a:r>
            <a:r>
              <a:rPr sz="1200" spc="-40" dirty="0">
                <a:solidFill>
                  <a:srgbClr val="1E0E3F"/>
                </a:solidFill>
                <a:latin typeface="+mj-lt"/>
                <a:cs typeface="Lucida Sans Unicode"/>
              </a:rPr>
              <a:t>company </a:t>
            </a:r>
            <a:r>
              <a:rPr sz="1200" spc="-35" dirty="0">
                <a:solidFill>
                  <a:srgbClr val="1E0E3F"/>
                </a:solidFill>
                <a:latin typeface="+mj-lt"/>
                <a:cs typeface="Lucida Sans Unicode"/>
              </a:rPr>
              <a:t>they </a:t>
            </a:r>
            <a:r>
              <a:rPr sz="1200" spc="-60" dirty="0">
                <a:solidFill>
                  <a:srgbClr val="1E0E3F"/>
                </a:solidFill>
                <a:latin typeface="+mj-lt"/>
                <a:cs typeface="Lucida Sans Unicode"/>
              </a:rPr>
              <a:t>wish </a:t>
            </a:r>
            <a:r>
              <a:rPr sz="1200" spc="-40" dirty="0">
                <a:solidFill>
                  <a:srgbClr val="1E0E3F"/>
                </a:solidFill>
                <a:latin typeface="+mj-lt"/>
                <a:cs typeface="Lucida Sans Unicode"/>
              </a:rPr>
              <a:t>to </a:t>
            </a:r>
            <a:r>
              <a:rPr sz="1200" spc="-65" dirty="0">
                <a:solidFill>
                  <a:srgbClr val="1E0E3F"/>
                </a:solidFill>
                <a:latin typeface="+mj-lt"/>
                <a:cs typeface="Lucida Sans Unicode"/>
              </a:rPr>
              <a:t>work </a:t>
            </a:r>
            <a:r>
              <a:rPr sz="1200" spc="-50" dirty="0">
                <a:solidFill>
                  <a:srgbClr val="1E0E3F"/>
                </a:solidFill>
                <a:latin typeface="+mj-lt"/>
                <a:cs typeface="Lucida Sans Unicode"/>
              </a:rPr>
              <a:t>for  </a:t>
            </a:r>
            <a:r>
              <a:rPr sz="1200" spc="-20" dirty="0">
                <a:solidFill>
                  <a:srgbClr val="1E0E3F"/>
                </a:solidFill>
                <a:latin typeface="+mj-lt"/>
                <a:cs typeface="Lucida Sans Unicode"/>
              </a:rPr>
              <a:t>and </a:t>
            </a:r>
            <a:r>
              <a:rPr sz="1200" spc="-45" dirty="0">
                <a:solidFill>
                  <a:srgbClr val="1E0E3F"/>
                </a:solidFill>
                <a:latin typeface="+mj-lt"/>
                <a:cs typeface="Lucida Sans Unicode"/>
              </a:rPr>
              <a:t>alongside </a:t>
            </a:r>
            <a:r>
              <a:rPr sz="1200" spc="-50" dirty="0">
                <a:solidFill>
                  <a:srgbClr val="1E0E3F"/>
                </a:solidFill>
                <a:latin typeface="+mj-lt"/>
                <a:cs typeface="Lucida Sans Unicode"/>
              </a:rPr>
              <a:t>their ambitions </a:t>
            </a:r>
            <a:r>
              <a:rPr sz="1200" spc="-20" dirty="0">
                <a:solidFill>
                  <a:srgbClr val="1E0E3F"/>
                </a:solidFill>
                <a:latin typeface="+mj-lt"/>
                <a:cs typeface="Lucida Sans Unicode"/>
              </a:rPr>
              <a:t>and </a:t>
            </a:r>
            <a:r>
              <a:rPr sz="1200" spc="-65" dirty="0">
                <a:solidFill>
                  <a:srgbClr val="1E0E3F"/>
                </a:solidFill>
                <a:latin typeface="+mj-lt"/>
                <a:cs typeface="Lucida Sans Unicode"/>
              </a:rPr>
              <a:t>experience, </a:t>
            </a:r>
            <a:r>
              <a:rPr sz="1200" spc="-35" dirty="0">
                <a:solidFill>
                  <a:srgbClr val="1E0E3F"/>
                </a:solidFill>
                <a:latin typeface="+mj-lt"/>
                <a:cs typeface="Lucida Sans Unicode"/>
              </a:rPr>
              <a:t>the </a:t>
            </a:r>
            <a:r>
              <a:rPr sz="1200" spc="-50" dirty="0">
                <a:solidFill>
                  <a:srgbClr val="1E0E3F"/>
                </a:solidFill>
                <a:latin typeface="+mj-lt"/>
                <a:cs typeface="Lucida Sans Unicode"/>
              </a:rPr>
              <a:t>project </a:t>
            </a:r>
            <a:r>
              <a:rPr sz="1200" spc="-15" dirty="0">
                <a:solidFill>
                  <a:srgbClr val="1E0E3F"/>
                </a:solidFill>
                <a:latin typeface="+mj-lt"/>
                <a:cs typeface="Lucida Sans Unicode"/>
              </a:rPr>
              <a:t>team </a:t>
            </a:r>
            <a:r>
              <a:rPr sz="1200" spc="-60" dirty="0">
                <a:solidFill>
                  <a:srgbClr val="1E0E3F"/>
                </a:solidFill>
                <a:latin typeface="+mj-lt"/>
                <a:cs typeface="Lucida Sans Unicode"/>
              </a:rPr>
              <a:t>will </a:t>
            </a:r>
            <a:r>
              <a:rPr sz="1200" spc="-20" dirty="0">
                <a:solidFill>
                  <a:srgbClr val="1E0E3F"/>
                </a:solidFill>
                <a:latin typeface="+mj-lt"/>
                <a:cs typeface="Lucida Sans Unicode"/>
              </a:rPr>
              <a:t>try and </a:t>
            </a:r>
            <a:r>
              <a:rPr sz="1200" spc="-65" dirty="0">
                <a:solidFill>
                  <a:srgbClr val="1E0E3F"/>
                </a:solidFill>
                <a:latin typeface="+mj-lt"/>
                <a:cs typeface="Lucida Sans Unicode"/>
              </a:rPr>
              <a:t>source </a:t>
            </a:r>
            <a:r>
              <a:rPr sz="1200" spc="65" dirty="0">
                <a:solidFill>
                  <a:srgbClr val="1E0E3F"/>
                </a:solidFill>
                <a:latin typeface="+mj-lt"/>
                <a:cs typeface="Lucida Sans Unicode"/>
              </a:rPr>
              <a:t>a </a:t>
            </a:r>
            <a:r>
              <a:rPr sz="1200" spc="-35" dirty="0">
                <a:solidFill>
                  <a:srgbClr val="1E0E3F"/>
                </a:solidFill>
                <a:latin typeface="+mj-lt"/>
                <a:cs typeface="Lucida Sans Unicode"/>
              </a:rPr>
              <a:t>board </a:t>
            </a:r>
            <a:r>
              <a:rPr sz="1200" spc="-60" dirty="0">
                <a:solidFill>
                  <a:srgbClr val="1E0E3F"/>
                </a:solidFill>
                <a:latin typeface="+mj-lt"/>
                <a:cs typeface="Lucida Sans Unicode"/>
              </a:rPr>
              <a:t>position  </a:t>
            </a:r>
            <a:r>
              <a:rPr sz="1200" spc="-15" dirty="0">
                <a:solidFill>
                  <a:srgbClr val="1E0E3F"/>
                </a:solidFill>
                <a:latin typeface="+mj-lt"/>
                <a:cs typeface="Lucida Sans Unicode"/>
              </a:rPr>
              <a:t>that</a:t>
            </a:r>
            <a:r>
              <a:rPr sz="1200" spc="-140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70" dirty="0">
                <a:solidFill>
                  <a:srgbClr val="1E0E3F"/>
                </a:solidFill>
                <a:latin typeface="+mj-lt"/>
                <a:cs typeface="Lucida Sans Unicode"/>
              </a:rPr>
              <a:t>suits</a:t>
            </a:r>
            <a:r>
              <a:rPr sz="1200" spc="-135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35" dirty="0">
                <a:solidFill>
                  <a:srgbClr val="1E0E3F"/>
                </a:solidFill>
                <a:latin typeface="+mj-lt"/>
                <a:cs typeface="Lucida Sans Unicode"/>
              </a:rPr>
              <a:t>the</a:t>
            </a:r>
            <a:r>
              <a:rPr sz="1200" spc="-135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60" dirty="0">
                <a:solidFill>
                  <a:srgbClr val="1E0E3F"/>
                </a:solidFill>
                <a:latin typeface="+mj-lt"/>
                <a:cs typeface="Lucida Sans Unicode"/>
              </a:rPr>
              <a:t>individual.</a:t>
            </a:r>
            <a:endParaRPr sz="1200" dirty="0">
              <a:latin typeface="+mj-lt"/>
              <a:cs typeface="Lucida Sans Unicode"/>
            </a:endParaRPr>
          </a:p>
          <a:p>
            <a:pPr marL="241300" marR="5715" indent="-228600" algn="just">
              <a:lnSpc>
                <a:spcPct val="100000"/>
              </a:lnSpc>
              <a:spcBef>
                <a:spcPts val="284"/>
              </a:spcBef>
              <a:buChar char="•"/>
              <a:tabLst>
                <a:tab pos="241300" algn="l"/>
              </a:tabLst>
            </a:pPr>
            <a:r>
              <a:rPr sz="1200" spc="-60" dirty="0">
                <a:solidFill>
                  <a:srgbClr val="1E0E3F"/>
                </a:solidFill>
                <a:latin typeface="+mj-lt"/>
                <a:cs typeface="Lucida Sans Unicode"/>
              </a:rPr>
              <a:t>The</a:t>
            </a:r>
            <a:r>
              <a:rPr sz="1200" spc="-125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50" dirty="0">
                <a:solidFill>
                  <a:srgbClr val="1E0E3F"/>
                </a:solidFill>
                <a:latin typeface="+mj-lt"/>
                <a:cs typeface="Lucida Sans Unicode"/>
              </a:rPr>
              <a:t>companies</a:t>
            </a:r>
            <a:r>
              <a:rPr sz="1200" spc="-125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35" dirty="0">
                <a:solidFill>
                  <a:srgbClr val="1E0E3F"/>
                </a:solidFill>
                <a:latin typeface="+mj-lt"/>
                <a:cs typeface="Lucida Sans Unicode"/>
              </a:rPr>
              <a:t>participating</a:t>
            </a:r>
            <a:r>
              <a:rPr sz="1200" spc="-125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60" dirty="0">
                <a:solidFill>
                  <a:srgbClr val="1E0E3F"/>
                </a:solidFill>
                <a:latin typeface="+mj-lt"/>
                <a:cs typeface="Lucida Sans Unicode"/>
              </a:rPr>
              <a:t>will</a:t>
            </a:r>
            <a:r>
              <a:rPr sz="1200" spc="-120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45" dirty="0">
                <a:solidFill>
                  <a:srgbClr val="1E0E3F"/>
                </a:solidFill>
                <a:latin typeface="+mj-lt"/>
                <a:cs typeface="Lucida Sans Unicode"/>
              </a:rPr>
              <a:t>also</a:t>
            </a:r>
            <a:r>
              <a:rPr sz="1200" spc="-125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25" dirty="0">
                <a:solidFill>
                  <a:srgbClr val="1E0E3F"/>
                </a:solidFill>
                <a:latin typeface="+mj-lt"/>
                <a:cs typeface="Lucida Sans Unicode"/>
              </a:rPr>
              <a:t>be</a:t>
            </a:r>
            <a:r>
              <a:rPr sz="1200" spc="-125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50" dirty="0">
                <a:solidFill>
                  <a:srgbClr val="1E0E3F"/>
                </a:solidFill>
                <a:latin typeface="+mj-lt"/>
                <a:cs typeface="Lucida Sans Unicode"/>
              </a:rPr>
              <a:t>requested</a:t>
            </a:r>
            <a:r>
              <a:rPr sz="1200" spc="-120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40" dirty="0">
                <a:solidFill>
                  <a:srgbClr val="1E0E3F"/>
                </a:solidFill>
                <a:latin typeface="+mj-lt"/>
                <a:cs typeface="Lucida Sans Unicode"/>
              </a:rPr>
              <a:t>to</a:t>
            </a:r>
            <a:r>
              <a:rPr sz="1200" spc="-125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45" dirty="0">
                <a:solidFill>
                  <a:srgbClr val="1E0E3F"/>
                </a:solidFill>
                <a:latin typeface="+mj-lt"/>
                <a:cs typeface="Lucida Sans Unicode"/>
              </a:rPr>
              <a:t>specify</a:t>
            </a:r>
            <a:r>
              <a:rPr sz="1200" spc="-125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50" dirty="0">
                <a:solidFill>
                  <a:srgbClr val="1E0E3F"/>
                </a:solidFill>
                <a:latin typeface="+mj-lt"/>
                <a:cs typeface="Lucida Sans Unicode"/>
              </a:rPr>
              <a:t>their</a:t>
            </a:r>
            <a:r>
              <a:rPr sz="1200" spc="-125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30" dirty="0">
                <a:solidFill>
                  <a:srgbClr val="1E0E3F"/>
                </a:solidFill>
                <a:latin typeface="+mj-lt"/>
                <a:cs typeface="Lucida Sans Unicode"/>
              </a:rPr>
              <a:t>candidate</a:t>
            </a:r>
            <a:r>
              <a:rPr sz="1200" spc="-120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55" dirty="0">
                <a:solidFill>
                  <a:srgbClr val="1E0E3F"/>
                </a:solidFill>
                <a:latin typeface="+mj-lt"/>
                <a:cs typeface="Lucida Sans Unicode"/>
              </a:rPr>
              <a:t>requirements</a:t>
            </a:r>
            <a:r>
              <a:rPr sz="1200" spc="-125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65" dirty="0">
                <a:solidFill>
                  <a:srgbClr val="1E0E3F"/>
                </a:solidFill>
                <a:latin typeface="+mj-lt"/>
                <a:cs typeface="Lucida Sans Unicode"/>
              </a:rPr>
              <a:t>in</a:t>
            </a:r>
            <a:r>
              <a:rPr sz="1200" spc="-125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50" dirty="0">
                <a:solidFill>
                  <a:srgbClr val="1E0E3F"/>
                </a:solidFill>
                <a:latin typeface="+mj-lt"/>
                <a:cs typeface="Lucida Sans Unicode"/>
              </a:rPr>
              <a:t>terms</a:t>
            </a:r>
            <a:r>
              <a:rPr sz="1200" spc="-120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45" dirty="0">
                <a:solidFill>
                  <a:srgbClr val="1E0E3F"/>
                </a:solidFill>
                <a:latin typeface="+mj-lt"/>
                <a:cs typeface="Lucida Sans Unicode"/>
              </a:rPr>
              <a:t>of  </a:t>
            </a:r>
            <a:r>
              <a:rPr sz="1200" spc="-55" dirty="0">
                <a:solidFill>
                  <a:srgbClr val="1E0E3F"/>
                </a:solidFill>
                <a:latin typeface="+mj-lt"/>
                <a:cs typeface="Lucida Sans Unicode"/>
              </a:rPr>
              <a:t>personality,</a:t>
            </a:r>
            <a:r>
              <a:rPr sz="1200" spc="-140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25" dirty="0">
                <a:solidFill>
                  <a:srgbClr val="1E0E3F"/>
                </a:solidFill>
                <a:latin typeface="+mj-lt"/>
                <a:cs typeface="Lucida Sans Unicode"/>
              </a:rPr>
              <a:t>fit</a:t>
            </a:r>
            <a:r>
              <a:rPr sz="1200" spc="-135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20" dirty="0">
                <a:solidFill>
                  <a:srgbClr val="1E0E3F"/>
                </a:solidFill>
                <a:latin typeface="+mj-lt"/>
                <a:cs typeface="Lucida Sans Unicode"/>
              </a:rPr>
              <a:t>and</a:t>
            </a:r>
            <a:r>
              <a:rPr sz="1200" spc="-135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70" dirty="0">
                <a:solidFill>
                  <a:srgbClr val="1E0E3F"/>
                </a:solidFill>
                <a:latin typeface="+mj-lt"/>
                <a:cs typeface="Lucida Sans Unicode"/>
              </a:rPr>
              <a:t>knowledge/skill.</a:t>
            </a:r>
            <a:endParaRPr sz="1200" dirty="0">
              <a:latin typeface="+mj-lt"/>
              <a:cs typeface="Lucida Sans Unicode"/>
            </a:endParaRPr>
          </a:p>
          <a:p>
            <a:pPr marL="241300" marR="5715" indent="-228600" algn="just">
              <a:lnSpc>
                <a:spcPct val="100000"/>
              </a:lnSpc>
              <a:spcBef>
                <a:spcPts val="280"/>
              </a:spcBef>
              <a:buChar char="•"/>
              <a:tabLst>
                <a:tab pos="241300" algn="l"/>
              </a:tabLst>
            </a:pPr>
            <a:r>
              <a:rPr sz="1200" spc="-35" dirty="0">
                <a:solidFill>
                  <a:srgbClr val="1E0E3F"/>
                </a:solidFill>
                <a:latin typeface="+mj-lt"/>
                <a:cs typeface="Lucida Sans Unicode"/>
              </a:rPr>
              <a:t>Matching </a:t>
            </a:r>
            <a:r>
              <a:rPr sz="1200" spc="-60" dirty="0">
                <a:solidFill>
                  <a:srgbClr val="1E0E3F"/>
                </a:solidFill>
                <a:latin typeface="+mj-lt"/>
                <a:cs typeface="Lucida Sans Unicode"/>
              </a:rPr>
              <a:t>will </a:t>
            </a:r>
            <a:r>
              <a:rPr sz="1200" spc="-45" dirty="0">
                <a:solidFill>
                  <a:srgbClr val="1E0E3F"/>
                </a:solidFill>
                <a:latin typeface="+mj-lt"/>
                <a:cs typeface="Lucida Sans Unicode"/>
              </a:rPr>
              <a:t>then </a:t>
            </a:r>
            <a:r>
              <a:rPr sz="1200" spc="-20" dirty="0">
                <a:solidFill>
                  <a:srgbClr val="1E0E3F"/>
                </a:solidFill>
                <a:latin typeface="+mj-lt"/>
                <a:cs typeface="Lucida Sans Unicode"/>
              </a:rPr>
              <a:t>try </a:t>
            </a:r>
            <a:r>
              <a:rPr sz="1200" spc="-40" dirty="0">
                <a:solidFill>
                  <a:srgbClr val="1E0E3F"/>
                </a:solidFill>
                <a:latin typeface="+mj-lt"/>
                <a:cs typeface="Lucida Sans Unicode"/>
              </a:rPr>
              <a:t>to align </a:t>
            </a:r>
            <a:r>
              <a:rPr sz="1200" spc="-35" dirty="0">
                <a:solidFill>
                  <a:srgbClr val="1E0E3F"/>
                </a:solidFill>
                <a:latin typeface="+mj-lt"/>
                <a:cs typeface="Lucida Sans Unicode"/>
              </a:rPr>
              <a:t>the </a:t>
            </a:r>
            <a:r>
              <a:rPr sz="1200" spc="-40" dirty="0">
                <a:solidFill>
                  <a:srgbClr val="1E0E3F"/>
                </a:solidFill>
                <a:latin typeface="+mj-lt"/>
                <a:cs typeface="Lucida Sans Unicode"/>
              </a:rPr>
              <a:t>company </a:t>
            </a:r>
            <a:r>
              <a:rPr sz="1200" spc="-20" dirty="0">
                <a:solidFill>
                  <a:srgbClr val="1E0E3F"/>
                </a:solidFill>
                <a:latin typeface="+mj-lt"/>
                <a:cs typeface="Lucida Sans Unicode"/>
              </a:rPr>
              <a:t>and </a:t>
            </a:r>
            <a:r>
              <a:rPr sz="1200" spc="-55" dirty="0">
                <a:solidFill>
                  <a:srgbClr val="1E0E3F"/>
                </a:solidFill>
                <a:latin typeface="+mj-lt"/>
                <a:cs typeface="Lucida Sans Unicode"/>
              </a:rPr>
              <a:t>individual </a:t>
            </a:r>
            <a:r>
              <a:rPr sz="1200" spc="-60" dirty="0">
                <a:solidFill>
                  <a:srgbClr val="1E0E3F"/>
                </a:solidFill>
                <a:latin typeface="+mj-lt"/>
                <a:cs typeface="Lucida Sans Unicode"/>
              </a:rPr>
              <a:t>requirements. </a:t>
            </a:r>
            <a:r>
              <a:rPr sz="1200" spc="-20" dirty="0">
                <a:solidFill>
                  <a:srgbClr val="1E0E3F"/>
                </a:solidFill>
                <a:latin typeface="+mj-lt"/>
                <a:cs typeface="Lucida Sans Unicode"/>
              </a:rPr>
              <a:t>A </a:t>
            </a:r>
            <a:r>
              <a:rPr sz="1200" spc="-50" dirty="0">
                <a:solidFill>
                  <a:srgbClr val="1E0E3F"/>
                </a:solidFill>
                <a:latin typeface="+mj-lt"/>
                <a:cs typeface="Lucida Sans Unicode"/>
              </a:rPr>
              <a:t>further </a:t>
            </a:r>
            <a:r>
              <a:rPr sz="1200" spc="-45" dirty="0">
                <a:solidFill>
                  <a:srgbClr val="1E0E3F"/>
                </a:solidFill>
                <a:latin typeface="+mj-lt"/>
                <a:cs typeface="Lucida Sans Unicode"/>
              </a:rPr>
              <a:t>interview </a:t>
            </a:r>
            <a:r>
              <a:rPr sz="1200" spc="-60" dirty="0">
                <a:solidFill>
                  <a:srgbClr val="1E0E3F"/>
                </a:solidFill>
                <a:latin typeface="+mj-lt"/>
                <a:cs typeface="Lucida Sans Unicode"/>
              </a:rPr>
              <a:t>will </a:t>
            </a:r>
            <a:r>
              <a:rPr sz="1200" spc="-25" dirty="0">
                <a:solidFill>
                  <a:srgbClr val="1E0E3F"/>
                </a:solidFill>
                <a:latin typeface="+mj-lt"/>
                <a:cs typeface="Lucida Sans Unicode"/>
              </a:rPr>
              <a:t>be  </a:t>
            </a:r>
            <a:r>
              <a:rPr sz="1200" spc="-55" dirty="0">
                <a:solidFill>
                  <a:srgbClr val="1E0E3F"/>
                </a:solidFill>
                <a:latin typeface="+mj-lt"/>
                <a:cs typeface="Lucida Sans Unicode"/>
              </a:rPr>
              <a:t>required</a:t>
            </a:r>
            <a:r>
              <a:rPr sz="1200" spc="-135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40" dirty="0">
                <a:solidFill>
                  <a:srgbClr val="1E0E3F"/>
                </a:solidFill>
                <a:latin typeface="+mj-lt"/>
                <a:cs typeface="Lucida Sans Unicode"/>
              </a:rPr>
              <a:t>to</a:t>
            </a:r>
            <a:r>
              <a:rPr sz="1200" spc="-130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60" dirty="0">
                <a:solidFill>
                  <a:srgbClr val="1E0E3F"/>
                </a:solidFill>
                <a:latin typeface="+mj-lt"/>
                <a:cs typeface="Lucida Sans Unicode"/>
              </a:rPr>
              <a:t>ensure</a:t>
            </a:r>
            <a:r>
              <a:rPr sz="1200" spc="-130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35" dirty="0">
                <a:solidFill>
                  <a:srgbClr val="1E0E3F"/>
                </a:solidFill>
                <a:latin typeface="+mj-lt"/>
                <a:cs typeface="Lucida Sans Unicode"/>
              </a:rPr>
              <a:t>the</a:t>
            </a:r>
            <a:r>
              <a:rPr sz="1200" spc="-130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25" dirty="0">
                <a:solidFill>
                  <a:srgbClr val="1E0E3F"/>
                </a:solidFill>
                <a:latin typeface="+mj-lt"/>
                <a:cs typeface="Lucida Sans Unicode"/>
              </a:rPr>
              <a:t>fit</a:t>
            </a:r>
            <a:r>
              <a:rPr sz="1200" spc="-130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70" dirty="0">
                <a:solidFill>
                  <a:srgbClr val="1E0E3F"/>
                </a:solidFill>
                <a:latin typeface="+mj-lt"/>
                <a:cs typeface="Lucida Sans Unicode"/>
              </a:rPr>
              <a:t>is</a:t>
            </a:r>
            <a:r>
              <a:rPr sz="1200" spc="-135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55" dirty="0">
                <a:solidFill>
                  <a:srgbClr val="1E0E3F"/>
                </a:solidFill>
                <a:latin typeface="+mj-lt"/>
                <a:cs typeface="Lucida Sans Unicode"/>
              </a:rPr>
              <a:t>right</a:t>
            </a:r>
            <a:r>
              <a:rPr sz="1200" spc="-130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50" dirty="0">
                <a:solidFill>
                  <a:srgbClr val="1E0E3F"/>
                </a:solidFill>
                <a:latin typeface="+mj-lt"/>
                <a:cs typeface="Lucida Sans Unicode"/>
              </a:rPr>
              <a:t>for</a:t>
            </a:r>
            <a:r>
              <a:rPr sz="1200" spc="-130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65" dirty="0">
                <a:solidFill>
                  <a:srgbClr val="1E0E3F"/>
                </a:solidFill>
                <a:latin typeface="+mj-lt"/>
                <a:cs typeface="Lucida Sans Unicode"/>
              </a:rPr>
              <a:t>both.</a:t>
            </a:r>
            <a:r>
              <a:rPr sz="1200" spc="-130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30" dirty="0">
                <a:solidFill>
                  <a:srgbClr val="1E0E3F"/>
                </a:solidFill>
                <a:latin typeface="+mj-lt"/>
                <a:cs typeface="Lucida Sans Unicode"/>
              </a:rPr>
              <a:t>Potential</a:t>
            </a:r>
            <a:r>
              <a:rPr sz="1200" spc="-130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55" dirty="0">
                <a:solidFill>
                  <a:srgbClr val="1E0E3F"/>
                </a:solidFill>
                <a:latin typeface="+mj-lt"/>
                <a:cs typeface="Lucida Sans Unicode"/>
              </a:rPr>
              <a:t>conflicts</a:t>
            </a:r>
            <a:r>
              <a:rPr sz="1200" spc="-130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45" dirty="0">
                <a:solidFill>
                  <a:srgbClr val="1E0E3F"/>
                </a:solidFill>
                <a:latin typeface="+mj-lt"/>
                <a:cs typeface="Lucida Sans Unicode"/>
              </a:rPr>
              <a:t>of</a:t>
            </a:r>
            <a:r>
              <a:rPr sz="1200" spc="-135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50" dirty="0">
                <a:solidFill>
                  <a:srgbClr val="1E0E3F"/>
                </a:solidFill>
                <a:latin typeface="+mj-lt"/>
                <a:cs typeface="Lucida Sans Unicode"/>
              </a:rPr>
              <a:t>interest</a:t>
            </a:r>
            <a:r>
              <a:rPr sz="1200" spc="-130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60" dirty="0">
                <a:solidFill>
                  <a:srgbClr val="1E0E3F"/>
                </a:solidFill>
                <a:latin typeface="+mj-lt"/>
                <a:cs typeface="Lucida Sans Unicode"/>
              </a:rPr>
              <a:t>will</a:t>
            </a:r>
            <a:r>
              <a:rPr sz="1200" spc="-130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25" dirty="0">
                <a:solidFill>
                  <a:srgbClr val="1E0E3F"/>
                </a:solidFill>
                <a:latin typeface="+mj-lt"/>
                <a:cs typeface="Lucida Sans Unicode"/>
              </a:rPr>
              <a:t>be</a:t>
            </a:r>
            <a:r>
              <a:rPr sz="1200" spc="-130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65" dirty="0">
                <a:solidFill>
                  <a:srgbClr val="1E0E3F"/>
                </a:solidFill>
                <a:latin typeface="+mj-lt"/>
                <a:cs typeface="Lucida Sans Unicode"/>
              </a:rPr>
              <a:t>discussed</a:t>
            </a:r>
            <a:r>
              <a:rPr sz="1200" spc="-130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20" dirty="0">
                <a:solidFill>
                  <a:srgbClr val="1E0E3F"/>
                </a:solidFill>
                <a:latin typeface="+mj-lt"/>
                <a:cs typeface="Lucida Sans Unicode"/>
              </a:rPr>
              <a:t>at</a:t>
            </a:r>
            <a:r>
              <a:rPr sz="1200" spc="-135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60" dirty="0">
                <a:solidFill>
                  <a:srgbClr val="1E0E3F"/>
                </a:solidFill>
                <a:latin typeface="+mj-lt"/>
                <a:cs typeface="Lucida Sans Unicode"/>
              </a:rPr>
              <a:t>this</a:t>
            </a:r>
            <a:r>
              <a:rPr sz="1200" spc="-130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40" dirty="0">
                <a:solidFill>
                  <a:srgbClr val="1E0E3F"/>
                </a:solidFill>
                <a:latin typeface="+mj-lt"/>
                <a:cs typeface="Lucida Sans Unicode"/>
              </a:rPr>
              <a:t>stage.</a:t>
            </a:r>
            <a:endParaRPr sz="1200" dirty="0">
              <a:latin typeface="+mj-lt"/>
              <a:cs typeface="Lucida Sans Unicode"/>
            </a:endParaRPr>
          </a:p>
          <a:p>
            <a:pPr>
              <a:lnSpc>
                <a:spcPct val="100000"/>
              </a:lnSpc>
              <a:spcBef>
                <a:spcPts val="20"/>
              </a:spcBef>
              <a:buClr>
                <a:srgbClr val="1E0E3F"/>
              </a:buClr>
              <a:buFont typeface="Lucida Sans Unicode"/>
              <a:buChar char="•"/>
            </a:pPr>
            <a:endParaRPr sz="1200" dirty="0">
              <a:latin typeface="+mj-lt"/>
              <a:cs typeface="Lucida Sans Unicode"/>
            </a:endParaRPr>
          </a:p>
          <a:p>
            <a:pPr marL="12700"/>
            <a:r>
              <a:rPr sz="1400" b="1" spc="-25" dirty="0">
                <a:solidFill>
                  <a:srgbClr val="3EBDAB"/>
                </a:solidFill>
                <a:latin typeface="+mj-lt"/>
              </a:rPr>
              <a:t>How does the training work?</a:t>
            </a:r>
          </a:p>
          <a:p>
            <a:pPr marL="241300" marR="5080" indent="-228600" algn="just">
              <a:lnSpc>
                <a:spcPct val="100000"/>
              </a:lnSpc>
              <a:spcBef>
                <a:spcPts val="285"/>
              </a:spcBef>
              <a:buChar char="•"/>
              <a:tabLst>
                <a:tab pos="241300" algn="l"/>
              </a:tabLst>
            </a:pPr>
            <a:r>
              <a:rPr sz="1200" spc="-60" dirty="0">
                <a:solidFill>
                  <a:srgbClr val="1E0E3F"/>
                </a:solidFill>
                <a:latin typeface="+mj-lt"/>
                <a:cs typeface="Lucida Sans Unicode"/>
              </a:rPr>
              <a:t>The</a:t>
            </a:r>
            <a:r>
              <a:rPr sz="1200" spc="-105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50" dirty="0">
                <a:solidFill>
                  <a:srgbClr val="1E0E3F"/>
                </a:solidFill>
                <a:latin typeface="+mj-lt"/>
                <a:cs typeface="Lucida Sans Unicode"/>
              </a:rPr>
              <a:t>training</a:t>
            </a:r>
            <a:r>
              <a:rPr sz="1200" spc="-100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70" dirty="0">
                <a:solidFill>
                  <a:srgbClr val="1E0E3F"/>
                </a:solidFill>
                <a:latin typeface="+mj-lt"/>
                <a:cs typeface="Lucida Sans Unicode"/>
              </a:rPr>
              <a:t>is</a:t>
            </a:r>
            <a:r>
              <a:rPr sz="1200" spc="-100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35" dirty="0">
                <a:solidFill>
                  <a:srgbClr val="1E0E3F"/>
                </a:solidFill>
                <a:latin typeface="+mj-lt"/>
                <a:cs typeface="Lucida Sans Unicode"/>
              </a:rPr>
              <a:t>varied</a:t>
            </a:r>
            <a:r>
              <a:rPr sz="1200" spc="-105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65" dirty="0">
                <a:solidFill>
                  <a:srgbClr val="1E0E3F"/>
                </a:solidFill>
                <a:latin typeface="+mj-lt"/>
                <a:cs typeface="Lucida Sans Unicode"/>
              </a:rPr>
              <a:t>in</a:t>
            </a:r>
            <a:r>
              <a:rPr sz="1200" spc="-100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50" dirty="0">
                <a:solidFill>
                  <a:srgbClr val="1E0E3F"/>
                </a:solidFill>
                <a:latin typeface="+mj-lt"/>
                <a:cs typeface="Lucida Sans Unicode"/>
              </a:rPr>
              <a:t>terms</a:t>
            </a:r>
            <a:r>
              <a:rPr sz="1200" spc="-100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45" dirty="0">
                <a:solidFill>
                  <a:srgbClr val="1E0E3F"/>
                </a:solidFill>
                <a:latin typeface="+mj-lt"/>
                <a:cs typeface="Lucida Sans Unicode"/>
              </a:rPr>
              <a:t>of</a:t>
            </a:r>
            <a:r>
              <a:rPr sz="1200" spc="-105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60" dirty="0">
                <a:solidFill>
                  <a:srgbClr val="1E0E3F"/>
                </a:solidFill>
                <a:latin typeface="+mj-lt"/>
                <a:cs typeface="Lucida Sans Unicode"/>
              </a:rPr>
              <a:t>subjects</a:t>
            </a:r>
            <a:r>
              <a:rPr sz="1200" spc="-100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20" dirty="0">
                <a:solidFill>
                  <a:srgbClr val="1E0E3F"/>
                </a:solidFill>
                <a:latin typeface="+mj-lt"/>
                <a:cs typeface="Lucida Sans Unicode"/>
              </a:rPr>
              <a:t>and</a:t>
            </a:r>
            <a:r>
              <a:rPr sz="1200" spc="-100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60" dirty="0">
                <a:solidFill>
                  <a:srgbClr val="1E0E3F"/>
                </a:solidFill>
                <a:latin typeface="+mj-lt"/>
                <a:cs typeface="Lucida Sans Unicode"/>
              </a:rPr>
              <a:t>will</a:t>
            </a:r>
            <a:r>
              <a:rPr sz="1200" spc="-100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55" dirty="0">
                <a:solidFill>
                  <a:srgbClr val="1E0E3F"/>
                </a:solidFill>
                <a:latin typeface="+mj-lt"/>
                <a:cs typeface="Lucida Sans Unicode"/>
              </a:rPr>
              <a:t>equip</a:t>
            </a:r>
            <a:r>
              <a:rPr sz="1200" spc="-105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35" dirty="0">
                <a:solidFill>
                  <a:srgbClr val="1E0E3F"/>
                </a:solidFill>
                <a:latin typeface="+mj-lt"/>
                <a:cs typeface="Lucida Sans Unicode"/>
              </a:rPr>
              <a:t>the</a:t>
            </a:r>
            <a:r>
              <a:rPr sz="1200" spc="-100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35" dirty="0">
                <a:solidFill>
                  <a:srgbClr val="1E0E3F"/>
                </a:solidFill>
                <a:latin typeface="+mj-lt"/>
                <a:cs typeface="Lucida Sans Unicode"/>
              </a:rPr>
              <a:t>candidates</a:t>
            </a:r>
            <a:r>
              <a:rPr sz="1200" spc="-100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45" dirty="0">
                <a:solidFill>
                  <a:srgbClr val="1E0E3F"/>
                </a:solidFill>
                <a:latin typeface="+mj-lt"/>
                <a:cs typeface="Lucida Sans Unicode"/>
              </a:rPr>
              <a:t>with</a:t>
            </a:r>
            <a:r>
              <a:rPr sz="1200" spc="-105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35" dirty="0">
                <a:solidFill>
                  <a:srgbClr val="1E0E3F"/>
                </a:solidFill>
                <a:latin typeface="+mj-lt"/>
                <a:cs typeface="Lucida Sans Unicode"/>
              </a:rPr>
              <a:t>the</a:t>
            </a:r>
            <a:r>
              <a:rPr sz="1200" spc="-100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40" dirty="0">
                <a:solidFill>
                  <a:srgbClr val="1E0E3F"/>
                </a:solidFill>
                <a:latin typeface="+mj-lt"/>
                <a:cs typeface="Lucida Sans Unicode"/>
              </a:rPr>
              <a:t>necessary</a:t>
            </a:r>
            <a:r>
              <a:rPr sz="1200" spc="-100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55" dirty="0">
                <a:solidFill>
                  <a:srgbClr val="1E0E3F"/>
                </a:solidFill>
                <a:latin typeface="+mj-lt"/>
                <a:cs typeface="Lucida Sans Unicode"/>
              </a:rPr>
              <a:t>knowledge  </a:t>
            </a:r>
            <a:r>
              <a:rPr sz="1200" spc="-40" dirty="0">
                <a:solidFill>
                  <a:srgbClr val="1E0E3F"/>
                </a:solidFill>
                <a:latin typeface="+mj-lt"/>
                <a:cs typeface="Lucida Sans Unicode"/>
              </a:rPr>
              <a:t>to</a:t>
            </a:r>
            <a:r>
              <a:rPr sz="1200" spc="-175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25" dirty="0">
                <a:solidFill>
                  <a:srgbClr val="1E0E3F"/>
                </a:solidFill>
                <a:latin typeface="+mj-lt"/>
                <a:cs typeface="Lucida Sans Unicode"/>
              </a:rPr>
              <a:t>partake</a:t>
            </a:r>
            <a:r>
              <a:rPr sz="1200" spc="-170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20" dirty="0">
                <a:solidFill>
                  <a:srgbClr val="1E0E3F"/>
                </a:solidFill>
                <a:latin typeface="+mj-lt"/>
                <a:cs typeface="Lucida Sans Unicode"/>
              </a:rPr>
              <a:t>and</a:t>
            </a:r>
            <a:r>
              <a:rPr sz="1200" spc="-170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55" dirty="0">
                <a:solidFill>
                  <a:srgbClr val="1E0E3F"/>
                </a:solidFill>
                <a:latin typeface="+mj-lt"/>
                <a:cs typeface="Lucida Sans Unicode"/>
              </a:rPr>
              <a:t>contribute</a:t>
            </a:r>
            <a:r>
              <a:rPr sz="1200" spc="-170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45" dirty="0">
                <a:solidFill>
                  <a:srgbClr val="1E0E3F"/>
                </a:solidFill>
                <a:latin typeface="+mj-lt"/>
                <a:cs typeface="Lucida Sans Unicode"/>
              </a:rPr>
              <a:t>effectively</a:t>
            </a:r>
            <a:r>
              <a:rPr sz="1200" spc="-170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40" dirty="0">
                <a:solidFill>
                  <a:srgbClr val="1E0E3F"/>
                </a:solidFill>
                <a:latin typeface="+mj-lt"/>
                <a:cs typeface="Lucida Sans Unicode"/>
              </a:rPr>
              <a:t>to</a:t>
            </a:r>
            <a:r>
              <a:rPr sz="1200" spc="-170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65" dirty="0">
                <a:solidFill>
                  <a:srgbClr val="1E0E3F"/>
                </a:solidFill>
                <a:latin typeface="+mj-lt"/>
                <a:cs typeface="Lucida Sans Unicode"/>
              </a:rPr>
              <a:t>a</a:t>
            </a:r>
            <a:r>
              <a:rPr sz="1200" spc="-170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35" dirty="0">
                <a:solidFill>
                  <a:srgbClr val="1E0E3F"/>
                </a:solidFill>
                <a:latin typeface="+mj-lt"/>
                <a:cs typeface="Lucida Sans Unicode"/>
              </a:rPr>
              <a:t>board</a:t>
            </a:r>
            <a:r>
              <a:rPr sz="1200" spc="-170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55" dirty="0">
                <a:solidFill>
                  <a:srgbClr val="1E0E3F"/>
                </a:solidFill>
                <a:latin typeface="+mj-lt"/>
                <a:cs typeface="Lucida Sans Unicode"/>
              </a:rPr>
              <a:t>meeting</a:t>
            </a:r>
            <a:r>
              <a:rPr lang="en-GB" sz="1200" spc="-55" dirty="0">
                <a:solidFill>
                  <a:srgbClr val="1E0E3F"/>
                </a:solidFill>
                <a:latin typeface="+mj-lt"/>
                <a:cs typeface="Lucida Sans Unicode"/>
              </a:rPr>
              <a:t>; </a:t>
            </a:r>
            <a:r>
              <a:rPr lang="en-GB" sz="1200" spc="-55" dirty="0">
                <a:solidFill>
                  <a:srgbClr val="1E0E3F"/>
                </a:solidFill>
                <a:highlight>
                  <a:srgbClr val="FFFF00"/>
                </a:highlight>
                <a:latin typeface="+mj-lt"/>
                <a:cs typeface="Lucida Sans Unicode"/>
              </a:rPr>
              <a:t>it is therefore </a:t>
            </a:r>
            <a:r>
              <a:rPr sz="1200" spc="-40" dirty="0">
                <a:solidFill>
                  <a:srgbClr val="1E0E3F"/>
                </a:solidFill>
                <a:highlight>
                  <a:srgbClr val="FFFF00"/>
                </a:highlight>
                <a:latin typeface="+mj-lt"/>
                <a:cs typeface="Lucida Sans Unicode"/>
              </a:rPr>
              <a:t>mandatory</a:t>
            </a:r>
            <a:r>
              <a:rPr lang="en-GB" sz="1200" spc="-40" dirty="0">
                <a:solidFill>
                  <a:srgbClr val="1E0E3F"/>
                </a:solidFill>
                <a:highlight>
                  <a:srgbClr val="FFFF00"/>
                </a:highlight>
                <a:latin typeface="+mj-lt"/>
                <a:cs typeface="Lucida Sans Unicode"/>
              </a:rPr>
              <a:t> to attend these excellent sessions.</a:t>
            </a:r>
            <a:endParaRPr sz="1200" dirty="0">
              <a:highlight>
                <a:srgbClr val="FFFF00"/>
              </a:highlight>
              <a:latin typeface="+mj-lt"/>
              <a:cs typeface="Lucida Sans Unicode"/>
            </a:endParaRPr>
          </a:p>
          <a:p>
            <a:pPr marL="241300" marR="6350" indent="-228600" algn="just">
              <a:lnSpc>
                <a:spcPct val="100000"/>
              </a:lnSpc>
              <a:spcBef>
                <a:spcPts val="280"/>
              </a:spcBef>
              <a:buChar char="•"/>
              <a:tabLst>
                <a:tab pos="241300" algn="l"/>
              </a:tabLst>
            </a:pPr>
            <a:r>
              <a:rPr sz="1200" spc="-60" dirty="0">
                <a:solidFill>
                  <a:srgbClr val="1E0E3F"/>
                </a:solidFill>
                <a:latin typeface="+mj-lt"/>
                <a:cs typeface="Lucida Sans Unicode"/>
              </a:rPr>
              <a:t>The</a:t>
            </a:r>
            <a:r>
              <a:rPr sz="1200" spc="-85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50" dirty="0">
                <a:solidFill>
                  <a:srgbClr val="1E0E3F"/>
                </a:solidFill>
                <a:latin typeface="+mj-lt"/>
                <a:cs typeface="Lucida Sans Unicode"/>
              </a:rPr>
              <a:t>training</a:t>
            </a:r>
            <a:r>
              <a:rPr sz="1200" spc="-80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70" dirty="0">
                <a:solidFill>
                  <a:srgbClr val="1E0E3F"/>
                </a:solidFill>
                <a:latin typeface="+mj-lt"/>
                <a:cs typeface="Lucida Sans Unicode"/>
              </a:rPr>
              <a:t>is</a:t>
            </a:r>
            <a:r>
              <a:rPr sz="1200" spc="-85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65" dirty="0">
                <a:solidFill>
                  <a:srgbClr val="1E0E3F"/>
                </a:solidFill>
                <a:latin typeface="+mj-lt"/>
                <a:cs typeface="Lucida Sans Unicode"/>
              </a:rPr>
              <a:t>a</a:t>
            </a:r>
            <a:r>
              <a:rPr sz="1200" spc="-80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90" dirty="0">
                <a:solidFill>
                  <a:srgbClr val="1E0E3F"/>
                </a:solidFill>
                <a:latin typeface="+mj-lt"/>
                <a:cs typeface="Lucida Sans Unicode"/>
              </a:rPr>
              <a:t>mix</a:t>
            </a:r>
            <a:r>
              <a:rPr sz="1200" spc="-80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45" dirty="0">
                <a:solidFill>
                  <a:srgbClr val="1E0E3F"/>
                </a:solidFill>
                <a:latin typeface="+mj-lt"/>
                <a:cs typeface="Lucida Sans Unicode"/>
              </a:rPr>
              <a:t>of</a:t>
            </a:r>
            <a:r>
              <a:rPr sz="1200" spc="-85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50" dirty="0">
                <a:solidFill>
                  <a:srgbClr val="1E0E3F"/>
                </a:solidFill>
                <a:latin typeface="+mj-lt"/>
                <a:cs typeface="Lucida Sans Unicode"/>
              </a:rPr>
              <a:t>face-to-face</a:t>
            </a:r>
            <a:r>
              <a:rPr sz="1200" spc="-80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20" dirty="0">
                <a:solidFill>
                  <a:srgbClr val="1E0E3F"/>
                </a:solidFill>
                <a:latin typeface="+mj-lt"/>
                <a:cs typeface="Lucida Sans Unicode"/>
              </a:rPr>
              <a:t>and</a:t>
            </a:r>
            <a:r>
              <a:rPr sz="1200" spc="-85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40" dirty="0">
                <a:solidFill>
                  <a:srgbClr val="1E0E3F"/>
                </a:solidFill>
                <a:latin typeface="+mj-lt"/>
                <a:cs typeface="Lucida Sans Unicode"/>
              </a:rPr>
              <a:t>virtual</a:t>
            </a:r>
            <a:r>
              <a:rPr sz="1200" spc="-80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70" dirty="0">
                <a:solidFill>
                  <a:srgbClr val="1E0E3F"/>
                </a:solidFill>
                <a:latin typeface="+mj-lt"/>
                <a:cs typeface="Lucida Sans Unicode"/>
              </a:rPr>
              <a:t>sessions</a:t>
            </a:r>
            <a:r>
              <a:rPr sz="1200" spc="-80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30" dirty="0">
                <a:solidFill>
                  <a:srgbClr val="1E0E3F"/>
                </a:solidFill>
                <a:latin typeface="+mj-lt"/>
                <a:cs typeface="Lucida Sans Unicode"/>
              </a:rPr>
              <a:t>by</a:t>
            </a:r>
            <a:r>
              <a:rPr sz="1200" spc="-85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65" dirty="0">
                <a:solidFill>
                  <a:srgbClr val="1E0E3F"/>
                </a:solidFill>
                <a:latin typeface="+mj-lt"/>
                <a:cs typeface="Lucida Sans Unicode"/>
              </a:rPr>
              <a:t>a</a:t>
            </a:r>
            <a:r>
              <a:rPr sz="1200" spc="-80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25" dirty="0">
                <a:solidFill>
                  <a:srgbClr val="1E0E3F"/>
                </a:solidFill>
                <a:latin typeface="+mj-lt"/>
                <a:cs typeface="Lucida Sans Unicode"/>
              </a:rPr>
              <a:t>variety</a:t>
            </a:r>
            <a:r>
              <a:rPr sz="1200" spc="-85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45" dirty="0">
                <a:solidFill>
                  <a:srgbClr val="1E0E3F"/>
                </a:solidFill>
                <a:latin typeface="+mj-lt"/>
                <a:cs typeface="Lucida Sans Unicode"/>
              </a:rPr>
              <a:t>of</a:t>
            </a:r>
            <a:r>
              <a:rPr sz="1200" spc="-80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45" dirty="0">
                <a:solidFill>
                  <a:srgbClr val="1E0E3F"/>
                </a:solidFill>
                <a:latin typeface="+mj-lt"/>
                <a:cs typeface="Lucida Sans Unicode"/>
              </a:rPr>
              <a:t>trainers</a:t>
            </a:r>
            <a:r>
              <a:rPr sz="1200" spc="-80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55" dirty="0">
                <a:solidFill>
                  <a:srgbClr val="1E0E3F"/>
                </a:solidFill>
                <a:latin typeface="+mj-lt"/>
                <a:cs typeface="Lucida Sans Unicode"/>
              </a:rPr>
              <a:t>from</a:t>
            </a:r>
            <a:r>
              <a:rPr sz="1200" spc="-85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50" dirty="0">
                <a:solidFill>
                  <a:srgbClr val="1E0E3F"/>
                </a:solidFill>
                <a:latin typeface="+mj-lt"/>
                <a:cs typeface="Lucida Sans Unicode"/>
              </a:rPr>
              <a:t>across</a:t>
            </a:r>
            <a:r>
              <a:rPr sz="1200" spc="-80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50" dirty="0">
                <a:solidFill>
                  <a:srgbClr val="1E0E3F"/>
                </a:solidFill>
                <a:latin typeface="+mj-lt"/>
                <a:cs typeface="Lucida Sans Unicode"/>
              </a:rPr>
              <a:t>different  </a:t>
            </a:r>
            <a:r>
              <a:rPr sz="1200" spc="-70" dirty="0">
                <a:solidFill>
                  <a:srgbClr val="1E0E3F"/>
                </a:solidFill>
                <a:latin typeface="+mj-lt"/>
                <a:cs typeface="Lucida Sans Unicode"/>
              </a:rPr>
              <a:t>disciplines.</a:t>
            </a:r>
            <a:endParaRPr sz="1200" dirty="0">
              <a:latin typeface="+mj-lt"/>
              <a:cs typeface="Lucida Sans Unicode"/>
            </a:endParaRPr>
          </a:p>
          <a:p>
            <a:pPr marL="241300" marR="5715" indent="-228600" algn="just">
              <a:lnSpc>
                <a:spcPct val="100000"/>
              </a:lnSpc>
              <a:spcBef>
                <a:spcPts val="285"/>
              </a:spcBef>
              <a:buChar char="•"/>
              <a:tabLst>
                <a:tab pos="241300" algn="l"/>
              </a:tabLst>
            </a:pPr>
            <a:r>
              <a:rPr sz="1200" spc="-35" dirty="0">
                <a:solidFill>
                  <a:srgbClr val="1E0E3F"/>
                </a:solidFill>
                <a:latin typeface="+mj-lt"/>
                <a:cs typeface="Lucida Sans Unicode"/>
              </a:rPr>
              <a:t>Events</a:t>
            </a:r>
            <a:r>
              <a:rPr sz="1200" spc="-145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20" dirty="0">
                <a:solidFill>
                  <a:srgbClr val="1E0E3F"/>
                </a:solidFill>
                <a:latin typeface="+mj-lt"/>
                <a:cs typeface="Lucida Sans Unicode"/>
              </a:rPr>
              <a:t>and</a:t>
            </a:r>
            <a:r>
              <a:rPr sz="1200" spc="-140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50" dirty="0">
                <a:solidFill>
                  <a:srgbClr val="1E0E3F"/>
                </a:solidFill>
                <a:latin typeface="+mj-lt"/>
                <a:cs typeface="Lucida Sans Unicode"/>
              </a:rPr>
              <a:t>inspirational</a:t>
            </a:r>
            <a:r>
              <a:rPr sz="1200" spc="-140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50" dirty="0">
                <a:solidFill>
                  <a:srgbClr val="1E0E3F"/>
                </a:solidFill>
                <a:latin typeface="+mj-lt"/>
                <a:cs typeface="Lucida Sans Unicode"/>
              </a:rPr>
              <a:t>speakers</a:t>
            </a:r>
            <a:r>
              <a:rPr sz="1200" spc="-140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60" dirty="0">
                <a:solidFill>
                  <a:srgbClr val="1E0E3F"/>
                </a:solidFill>
                <a:latin typeface="+mj-lt"/>
                <a:cs typeface="Lucida Sans Unicode"/>
              </a:rPr>
              <a:t>will</a:t>
            </a:r>
            <a:r>
              <a:rPr sz="1200" spc="-145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45" dirty="0">
                <a:solidFill>
                  <a:srgbClr val="1E0E3F"/>
                </a:solidFill>
                <a:latin typeface="+mj-lt"/>
                <a:cs typeface="Lucida Sans Unicode"/>
              </a:rPr>
              <a:t>also</a:t>
            </a:r>
            <a:r>
              <a:rPr sz="1200" spc="-140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25" dirty="0">
                <a:solidFill>
                  <a:srgbClr val="1E0E3F"/>
                </a:solidFill>
                <a:latin typeface="+mj-lt"/>
                <a:cs typeface="Lucida Sans Unicode"/>
              </a:rPr>
              <a:t>be</a:t>
            </a:r>
            <a:r>
              <a:rPr sz="1200" spc="-140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10" dirty="0">
                <a:solidFill>
                  <a:srgbClr val="1E0E3F"/>
                </a:solidFill>
                <a:latin typeface="+mj-lt"/>
                <a:cs typeface="Lucida Sans Unicode"/>
              </a:rPr>
              <a:t>part</a:t>
            </a:r>
            <a:r>
              <a:rPr sz="1200" spc="-140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45" dirty="0">
                <a:solidFill>
                  <a:srgbClr val="1E0E3F"/>
                </a:solidFill>
                <a:latin typeface="+mj-lt"/>
                <a:cs typeface="Lucida Sans Unicode"/>
              </a:rPr>
              <a:t>of</a:t>
            </a:r>
            <a:r>
              <a:rPr sz="1200" spc="-145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35" dirty="0">
                <a:solidFill>
                  <a:srgbClr val="1E0E3F"/>
                </a:solidFill>
                <a:latin typeface="+mj-lt"/>
                <a:cs typeface="Lucida Sans Unicode"/>
              </a:rPr>
              <a:t>the</a:t>
            </a:r>
            <a:r>
              <a:rPr sz="1200" spc="-140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45" dirty="0">
                <a:solidFill>
                  <a:srgbClr val="1E0E3F"/>
                </a:solidFill>
                <a:latin typeface="+mj-lt"/>
                <a:cs typeface="Lucida Sans Unicode"/>
              </a:rPr>
              <a:t>programme</a:t>
            </a:r>
            <a:r>
              <a:rPr sz="1200" spc="-140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40" dirty="0">
                <a:solidFill>
                  <a:srgbClr val="1E0E3F"/>
                </a:solidFill>
                <a:latin typeface="+mj-lt"/>
                <a:cs typeface="Lucida Sans Unicode"/>
              </a:rPr>
              <a:t>to</a:t>
            </a:r>
            <a:r>
              <a:rPr sz="1200" spc="-140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40" dirty="0">
                <a:solidFill>
                  <a:srgbClr val="1E0E3F"/>
                </a:solidFill>
                <a:latin typeface="+mj-lt"/>
                <a:cs typeface="Lucida Sans Unicode"/>
              </a:rPr>
              <a:t>allow</a:t>
            </a:r>
            <a:r>
              <a:rPr sz="1200" spc="-145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35" dirty="0">
                <a:solidFill>
                  <a:srgbClr val="1E0E3F"/>
                </a:solidFill>
                <a:latin typeface="+mj-lt"/>
                <a:cs typeface="Lucida Sans Unicode"/>
              </a:rPr>
              <a:t>candidates</a:t>
            </a:r>
            <a:r>
              <a:rPr sz="1200" spc="-140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40" dirty="0">
                <a:solidFill>
                  <a:srgbClr val="1E0E3F"/>
                </a:solidFill>
                <a:latin typeface="+mj-lt"/>
                <a:cs typeface="Lucida Sans Unicode"/>
              </a:rPr>
              <a:t>to</a:t>
            </a:r>
            <a:r>
              <a:rPr sz="1200" spc="-140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40" dirty="0">
                <a:solidFill>
                  <a:srgbClr val="1E0E3F"/>
                </a:solidFill>
                <a:latin typeface="+mj-lt"/>
                <a:cs typeface="Lucida Sans Unicode"/>
              </a:rPr>
              <a:t>learn</a:t>
            </a:r>
            <a:r>
              <a:rPr sz="1200" spc="-140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55" dirty="0">
                <a:solidFill>
                  <a:srgbClr val="1E0E3F"/>
                </a:solidFill>
                <a:latin typeface="+mj-lt"/>
                <a:cs typeface="Lucida Sans Unicode"/>
              </a:rPr>
              <a:t>from others</a:t>
            </a:r>
            <a:r>
              <a:rPr lang="en-GB" sz="1200" spc="-55" dirty="0">
                <a:solidFill>
                  <a:srgbClr val="1E0E3F"/>
                </a:solidFill>
                <a:latin typeface="+mj-lt"/>
                <a:cs typeface="Lucida Sans Unicode"/>
              </a:rPr>
              <a:t>,</a:t>
            </a:r>
            <a:r>
              <a:rPr sz="1200" spc="-135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45" dirty="0">
                <a:solidFill>
                  <a:srgbClr val="1E0E3F"/>
                </a:solidFill>
                <a:latin typeface="+mj-lt"/>
                <a:cs typeface="Lucida Sans Unicode"/>
              </a:rPr>
              <a:t>these</a:t>
            </a:r>
            <a:r>
              <a:rPr sz="1200" spc="-135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20" dirty="0">
                <a:solidFill>
                  <a:srgbClr val="1E0E3F"/>
                </a:solidFill>
                <a:latin typeface="+mj-lt"/>
                <a:cs typeface="Lucida Sans Unicode"/>
              </a:rPr>
              <a:t>are</a:t>
            </a:r>
            <a:r>
              <a:rPr sz="1200" spc="-135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55" dirty="0">
                <a:solidFill>
                  <a:srgbClr val="1E0E3F"/>
                </a:solidFill>
                <a:latin typeface="+mj-lt"/>
                <a:cs typeface="Lucida Sans Unicode"/>
              </a:rPr>
              <a:t>optional.</a:t>
            </a:r>
            <a:endParaRPr sz="1200" dirty="0">
              <a:latin typeface="+mj-lt"/>
              <a:cs typeface="Lucida Sans Unicode"/>
            </a:endParaRPr>
          </a:p>
          <a:p>
            <a:pPr>
              <a:lnSpc>
                <a:spcPct val="100000"/>
              </a:lnSpc>
              <a:spcBef>
                <a:spcPts val="45"/>
              </a:spcBef>
              <a:buClr>
                <a:srgbClr val="1E0E3F"/>
              </a:buClr>
              <a:buFont typeface="Lucida Sans Unicode"/>
              <a:buChar char="•"/>
            </a:pPr>
            <a:endParaRPr sz="1200" dirty="0">
              <a:latin typeface="+mj-lt"/>
              <a:cs typeface="Lucida Sans Unicode"/>
            </a:endParaRPr>
          </a:p>
          <a:p>
            <a:pPr marL="12700">
              <a:lnSpc>
                <a:spcPct val="100000"/>
              </a:lnSpc>
            </a:pPr>
            <a:r>
              <a:rPr sz="1400" b="1" spc="-25" dirty="0">
                <a:solidFill>
                  <a:srgbClr val="3EBDAB"/>
                </a:solidFill>
                <a:latin typeface="+mj-lt"/>
              </a:rPr>
              <a:t>How often is the training and what is the general time commitment?</a:t>
            </a:r>
          </a:p>
          <a:p>
            <a:pPr marL="241300" marR="5715" indent="-228600" algn="just">
              <a:lnSpc>
                <a:spcPct val="100000"/>
              </a:lnSpc>
              <a:spcBef>
                <a:spcPts val="280"/>
              </a:spcBef>
              <a:buChar char="•"/>
              <a:tabLst>
                <a:tab pos="241300" algn="l"/>
              </a:tabLst>
            </a:pPr>
            <a:r>
              <a:rPr sz="1200" spc="-60" dirty="0">
                <a:solidFill>
                  <a:srgbClr val="1E0E3F"/>
                </a:solidFill>
                <a:latin typeface="+mj-lt"/>
                <a:cs typeface="Lucida Sans Unicode"/>
              </a:rPr>
              <a:t>The </a:t>
            </a:r>
            <a:r>
              <a:rPr sz="1200" spc="40" dirty="0">
                <a:solidFill>
                  <a:srgbClr val="1E0E3F"/>
                </a:solidFill>
                <a:latin typeface="+mj-lt"/>
                <a:cs typeface="Lucida Sans Unicode"/>
              </a:rPr>
              <a:t>WiN </a:t>
            </a:r>
            <a:r>
              <a:rPr sz="1200" spc="-50" dirty="0">
                <a:solidFill>
                  <a:srgbClr val="1E0E3F"/>
                </a:solidFill>
                <a:latin typeface="+mj-lt"/>
                <a:cs typeface="Lucida Sans Unicode"/>
              </a:rPr>
              <a:t>project </a:t>
            </a:r>
            <a:r>
              <a:rPr sz="1200" spc="-15" dirty="0">
                <a:solidFill>
                  <a:srgbClr val="1E0E3F"/>
                </a:solidFill>
                <a:latin typeface="+mj-lt"/>
                <a:cs typeface="Lucida Sans Unicode"/>
              </a:rPr>
              <a:t>team </a:t>
            </a:r>
            <a:r>
              <a:rPr sz="1200" spc="-40" dirty="0">
                <a:solidFill>
                  <a:srgbClr val="1E0E3F"/>
                </a:solidFill>
                <a:latin typeface="+mj-lt"/>
                <a:cs typeface="Lucida Sans Unicode"/>
              </a:rPr>
              <a:t>set </a:t>
            </a:r>
            <a:r>
              <a:rPr sz="1200" spc="-55" dirty="0">
                <a:solidFill>
                  <a:srgbClr val="1E0E3F"/>
                </a:solidFill>
                <a:latin typeface="+mj-lt"/>
                <a:cs typeface="Lucida Sans Unicode"/>
              </a:rPr>
              <a:t>up monthly </a:t>
            </a:r>
            <a:r>
              <a:rPr sz="1200" spc="-65" dirty="0">
                <a:solidFill>
                  <a:srgbClr val="1E0E3F"/>
                </a:solidFill>
                <a:latin typeface="+mj-lt"/>
                <a:cs typeface="Lucida Sans Unicode"/>
              </a:rPr>
              <a:t>online </a:t>
            </a:r>
            <a:r>
              <a:rPr sz="1200" spc="-50" dirty="0">
                <a:solidFill>
                  <a:srgbClr val="1E0E3F"/>
                </a:solidFill>
                <a:latin typeface="+mj-lt"/>
                <a:cs typeface="Lucida Sans Unicode"/>
              </a:rPr>
              <a:t>training </a:t>
            </a:r>
            <a:r>
              <a:rPr sz="1200" spc="-70" dirty="0">
                <a:solidFill>
                  <a:srgbClr val="1E0E3F"/>
                </a:solidFill>
                <a:latin typeface="+mj-lt"/>
                <a:cs typeface="Lucida Sans Unicode"/>
              </a:rPr>
              <a:t>sessions </a:t>
            </a:r>
            <a:r>
              <a:rPr sz="1200" spc="-25" dirty="0">
                <a:solidFill>
                  <a:srgbClr val="1E0E3F"/>
                </a:solidFill>
                <a:latin typeface="+mj-lt"/>
                <a:cs typeface="Lucida Sans Unicode"/>
              </a:rPr>
              <a:t>after </a:t>
            </a:r>
            <a:r>
              <a:rPr sz="1200" spc="65" dirty="0">
                <a:solidFill>
                  <a:srgbClr val="1E0E3F"/>
                </a:solidFill>
                <a:latin typeface="+mj-lt"/>
                <a:cs typeface="Lucida Sans Unicode"/>
              </a:rPr>
              <a:t>a </a:t>
            </a:r>
            <a:r>
              <a:rPr sz="1200" spc="-50" dirty="0">
                <a:solidFill>
                  <a:srgbClr val="1E0E3F"/>
                </a:solidFill>
                <a:latin typeface="+mj-lt"/>
                <a:cs typeface="Lucida Sans Unicode"/>
              </a:rPr>
              <a:t>face-to-face </a:t>
            </a:r>
            <a:r>
              <a:rPr sz="1200" spc="-80" dirty="0">
                <a:solidFill>
                  <a:srgbClr val="1E0E3F"/>
                </a:solidFill>
                <a:latin typeface="+mj-lt"/>
                <a:cs typeface="Lucida Sans Unicode"/>
              </a:rPr>
              <a:t>kick </a:t>
            </a:r>
            <a:r>
              <a:rPr sz="1200" spc="-50" dirty="0">
                <a:solidFill>
                  <a:srgbClr val="1E0E3F"/>
                </a:solidFill>
                <a:latin typeface="+mj-lt"/>
                <a:cs typeface="Lucida Sans Unicode"/>
              </a:rPr>
              <a:t>off </a:t>
            </a:r>
            <a:r>
              <a:rPr sz="1200" spc="-75" dirty="0">
                <a:solidFill>
                  <a:srgbClr val="1E0E3F"/>
                </a:solidFill>
                <a:latin typeface="+mj-lt"/>
                <a:cs typeface="Lucida Sans Unicode"/>
              </a:rPr>
              <a:t>session.  </a:t>
            </a:r>
            <a:r>
              <a:rPr sz="1200" spc="-40" dirty="0">
                <a:solidFill>
                  <a:srgbClr val="1E0E3F"/>
                </a:solidFill>
                <a:latin typeface="+mj-lt"/>
                <a:cs typeface="Lucida Sans Unicode"/>
              </a:rPr>
              <a:t>Once </a:t>
            </a:r>
            <a:r>
              <a:rPr sz="1200" spc="-30" dirty="0">
                <a:solidFill>
                  <a:srgbClr val="1E0E3F"/>
                </a:solidFill>
                <a:latin typeface="+mj-lt"/>
                <a:cs typeface="Lucida Sans Unicode"/>
              </a:rPr>
              <a:t>placed </a:t>
            </a:r>
            <a:r>
              <a:rPr sz="1200" spc="-55" dirty="0">
                <a:solidFill>
                  <a:srgbClr val="1E0E3F"/>
                </a:solidFill>
                <a:latin typeface="+mj-lt"/>
                <a:cs typeface="Lucida Sans Unicode"/>
              </a:rPr>
              <a:t>onto </a:t>
            </a:r>
            <a:r>
              <a:rPr sz="1200" spc="65" dirty="0">
                <a:solidFill>
                  <a:srgbClr val="1E0E3F"/>
                </a:solidFill>
                <a:latin typeface="+mj-lt"/>
                <a:cs typeface="Lucida Sans Unicode"/>
              </a:rPr>
              <a:t>a </a:t>
            </a:r>
            <a:r>
              <a:rPr sz="1200" spc="-35" dirty="0">
                <a:solidFill>
                  <a:srgbClr val="1E0E3F"/>
                </a:solidFill>
                <a:latin typeface="+mj-lt"/>
                <a:cs typeface="Lucida Sans Unicode"/>
              </a:rPr>
              <a:t>board </a:t>
            </a:r>
            <a:r>
              <a:rPr sz="1200" spc="-60" dirty="0">
                <a:solidFill>
                  <a:srgbClr val="1E0E3F"/>
                </a:solidFill>
                <a:latin typeface="+mj-lt"/>
                <a:cs typeface="Lucida Sans Unicode"/>
              </a:rPr>
              <a:t>you will </a:t>
            </a:r>
            <a:r>
              <a:rPr sz="1200" spc="-25" dirty="0">
                <a:solidFill>
                  <a:srgbClr val="1E0E3F"/>
                </a:solidFill>
                <a:latin typeface="+mj-lt"/>
                <a:cs typeface="Lucida Sans Unicode"/>
              </a:rPr>
              <a:t>be </a:t>
            </a:r>
            <a:r>
              <a:rPr sz="1200" spc="-55" dirty="0">
                <a:solidFill>
                  <a:srgbClr val="1E0E3F"/>
                </a:solidFill>
                <a:latin typeface="+mj-lt"/>
                <a:cs typeface="Lucida Sans Unicode"/>
              </a:rPr>
              <a:t>required </a:t>
            </a:r>
            <a:r>
              <a:rPr sz="1200" spc="-40" dirty="0">
                <a:solidFill>
                  <a:srgbClr val="1E0E3F"/>
                </a:solidFill>
                <a:latin typeface="+mj-lt"/>
                <a:cs typeface="Lucida Sans Unicode"/>
              </a:rPr>
              <a:t>to </a:t>
            </a:r>
            <a:r>
              <a:rPr sz="1200" spc="-20" dirty="0">
                <a:solidFill>
                  <a:srgbClr val="1E0E3F"/>
                </a:solidFill>
                <a:latin typeface="+mj-lt"/>
                <a:cs typeface="Lucida Sans Unicode"/>
              </a:rPr>
              <a:t>attend </a:t>
            </a:r>
            <a:r>
              <a:rPr sz="1200" spc="-35" dirty="0">
                <a:solidFill>
                  <a:srgbClr val="1E0E3F"/>
                </a:solidFill>
                <a:latin typeface="+mj-lt"/>
                <a:cs typeface="Lucida Sans Unicode"/>
              </a:rPr>
              <a:t>board </a:t>
            </a:r>
            <a:r>
              <a:rPr sz="1200" spc="-50" dirty="0">
                <a:solidFill>
                  <a:srgbClr val="1E0E3F"/>
                </a:solidFill>
                <a:latin typeface="+mj-lt"/>
                <a:cs typeface="Lucida Sans Unicode"/>
              </a:rPr>
              <a:t>meetings </a:t>
            </a:r>
            <a:r>
              <a:rPr sz="1200" spc="-30" dirty="0">
                <a:solidFill>
                  <a:srgbClr val="1E0E3F"/>
                </a:solidFill>
                <a:latin typeface="+mj-lt"/>
                <a:cs typeface="Lucida Sans Unicode"/>
              </a:rPr>
              <a:t>based </a:t>
            </a:r>
            <a:r>
              <a:rPr sz="1200" spc="-55" dirty="0">
                <a:solidFill>
                  <a:srgbClr val="1E0E3F"/>
                </a:solidFill>
                <a:latin typeface="+mj-lt"/>
                <a:cs typeface="Lucida Sans Unicode"/>
              </a:rPr>
              <a:t>on </a:t>
            </a:r>
            <a:r>
              <a:rPr sz="1200" spc="-35" dirty="0">
                <a:solidFill>
                  <a:srgbClr val="1E0E3F"/>
                </a:solidFill>
                <a:latin typeface="+mj-lt"/>
                <a:cs typeface="Lucida Sans Unicode"/>
              </a:rPr>
              <a:t>the </a:t>
            </a:r>
            <a:r>
              <a:rPr sz="1200" spc="-55" dirty="0">
                <a:solidFill>
                  <a:srgbClr val="1E0E3F"/>
                </a:solidFill>
                <a:latin typeface="+mj-lt"/>
                <a:cs typeface="Lucida Sans Unicode"/>
              </a:rPr>
              <a:t>company’s  requirements</a:t>
            </a:r>
            <a:r>
              <a:rPr sz="1200" spc="-155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40" dirty="0">
                <a:solidFill>
                  <a:srgbClr val="1E0E3F"/>
                </a:solidFill>
                <a:latin typeface="+mj-lt"/>
                <a:cs typeface="Lucida Sans Unicode"/>
              </a:rPr>
              <a:t>(typically</a:t>
            </a:r>
            <a:r>
              <a:rPr sz="1200" spc="-160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50" dirty="0">
                <a:solidFill>
                  <a:srgbClr val="1E0E3F"/>
                </a:solidFill>
                <a:latin typeface="+mj-lt"/>
                <a:cs typeface="Lucida Sans Unicode"/>
              </a:rPr>
              <a:t>once</a:t>
            </a:r>
            <a:r>
              <a:rPr sz="1200" spc="-155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65" dirty="0">
                <a:solidFill>
                  <a:srgbClr val="1E0E3F"/>
                </a:solidFill>
                <a:latin typeface="+mj-lt"/>
                <a:cs typeface="Lucida Sans Unicode"/>
              </a:rPr>
              <a:t>a</a:t>
            </a:r>
            <a:r>
              <a:rPr sz="1200" spc="-160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40" dirty="0">
                <a:solidFill>
                  <a:srgbClr val="1E0E3F"/>
                </a:solidFill>
                <a:latin typeface="+mj-lt"/>
                <a:cs typeface="Lucida Sans Unicode"/>
              </a:rPr>
              <a:t>quarter)</a:t>
            </a:r>
            <a:r>
              <a:rPr sz="1200" spc="-160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20" dirty="0">
                <a:solidFill>
                  <a:srgbClr val="1E0E3F"/>
                </a:solidFill>
                <a:latin typeface="+mj-lt"/>
                <a:cs typeface="Lucida Sans Unicode"/>
              </a:rPr>
              <a:t>and</a:t>
            </a:r>
            <a:r>
              <a:rPr sz="1200" spc="-160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40" dirty="0">
                <a:solidFill>
                  <a:srgbClr val="1E0E3F"/>
                </a:solidFill>
                <a:latin typeface="+mj-lt"/>
                <a:cs typeface="Lucida Sans Unicode"/>
              </a:rPr>
              <a:t>allow</a:t>
            </a:r>
            <a:r>
              <a:rPr sz="1200" spc="-160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40" dirty="0">
                <a:solidFill>
                  <a:srgbClr val="1E0E3F"/>
                </a:solidFill>
                <a:latin typeface="+mj-lt"/>
                <a:cs typeface="Lucida Sans Unicode"/>
              </a:rPr>
              <a:t>time</a:t>
            </a:r>
            <a:r>
              <a:rPr sz="1200" spc="-155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50" dirty="0">
                <a:solidFill>
                  <a:srgbClr val="1E0E3F"/>
                </a:solidFill>
                <a:latin typeface="+mj-lt"/>
                <a:cs typeface="Lucida Sans Unicode"/>
              </a:rPr>
              <a:t>for</a:t>
            </a:r>
            <a:r>
              <a:rPr sz="1200" spc="-155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35" dirty="0">
                <a:solidFill>
                  <a:srgbClr val="1E0E3F"/>
                </a:solidFill>
                <a:latin typeface="+mj-lt"/>
                <a:cs typeface="Lucida Sans Unicode"/>
              </a:rPr>
              <a:t>preparation</a:t>
            </a:r>
            <a:r>
              <a:rPr sz="1200" spc="-155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50" dirty="0">
                <a:solidFill>
                  <a:srgbClr val="1E0E3F"/>
                </a:solidFill>
                <a:latin typeface="+mj-lt"/>
                <a:cs typeface="Lucida Sans Unicode"/>
              </a:rPr>
              <a:t>for</a:t>
            </a:r>
            <a:r>
              <a:rPr sz="1200" spc="-155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50" dirty="0">
                <a:solidFill>
                  <a:srgbClr val="1E0E3F"/>
                </a:solidFill>
                <a:latin typeface="+mj-lt"/>
                <a:cs typeface="Lucida Sans Unicode"/>
              </a:rPr>
              <a:t>those</a:t>
            </a:r>
            <a:r>
              <a:rPr sz="1200" spc="-155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55" dirty="0">
                <a:solidFill>
                  <a:srgbClr val="1E0E3F"/>
                </a:solidFill>
                <a:latin typeface="+mj-lt"/>
                <a:cs typeface="Lucida Sans Unicode"/>
              </a:rPr>
              <a:t>meetings.</a:t>
            </a:r>
            <a:r>
              <a:rPr sz="1200" spc="60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75" dirty="0">
                <a:solidFill>
                  <a:srgbClr val="1E0E3F"/>
                </a:solidFill>
                <a:latin typeface="+mj-lt"/>
                <a:cs typeface="Lucida Sans Unicode"/>
              </a:rPr>
              <a:t>You</a:t>
            </a:r>
            <a:r>
              <a:rPr sz="1200" spc="-155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60" dirty="0">
                <a:solidFill>
                  <a:srgbClr val="1E0E3F"/>
                </a:solidFill>
                <a:latin typeface="+mj-lt"/>
                <a:cs typeface="Lucida Sans Unicode"/>
              </a:rPr>
              <a:t>will</a:t>
            </a:r>
            <a:r>
              <a:rPr sz="1200" spc="-155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45" dirty="0">
                <a:solidFill>
                  <a:srgbClr val="1E0E3F"/>
                </a:solidFill>
                <a:latin typeface="+mj-lt"/>
                <a:cs typeface="Lucida Sans Unicode"/>
              </a:rPr>
              <a:t>also  </a:t>
            </a:r>
            <a:r>
              <a:rPr sz="1200" spc="-40" dirty="0">
                <a:solidFill>
                  <a:srgbClr val="1E0E3F"/>
                </a:solidFill>
                <a:latin typeface="+mj-lt"/>
                <a:cs typeface="Lucida Sans Unicode"/>
              </a:rPr>
              <a:t>need</a:t>
            </a:r>
            <a:r>
              <a:rPr sz="1200" spc="-140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40" dirty="0">
                <a:solidFill>
                  <a:srgbClr val="1E0E3F"/>
                </a:solidFill>
                <a:latin typeface="+mj-lt"/>
                <a:cs typeface="Lucida Sans Unicode"/>
              </a:rPr>
              <a:t>to</a:t>
            </a:r>
            <a:r>
              <a:rPr sz="1200" spc="-135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40" dirty="0">
                <a:solidFill>
                  <a:srgbClr val="1E0E3F"/>
                </a:solidFill>
                <a:latin typeface="+mj-lt"/>
                <a:cs typeface="Lucida Sans Unicode"/>
              </a:rPr>
              <a:t>allow</a:t>
            </a:r>
            <a:r>
              <a:rPr sz="1200" spc="-135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40" dirty="0">
                <a:solidFill>
                  <a:srgbClr val="1E0E3F"/>
                </a:solidFill>
                <a:latin typeface="+mj-lt"/>
                <a:cs typeface="Lucida Sans Unicode"/>
              </a:rPr>
              <a:t>time</a:t>
            </a:r>
            <a:r>
              <a:rPr sz="1200" spc="-135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40" dirty="0">
                <a:solidFill>
                  <a:srgbClr val="1E0E3F"/>
                </a:solidFill>
                <a:latin typeface="+mj-lt"/>
                <a:cs typeface="Lucida Sans Unicode"/>
              </a:rPr>
              <a:t>to</a:t>
            </a:r>
            <a:r>
              <a:rPr sz="1200" spc="-135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30" dirty="0">
                <a:solidFill>
                  <a:srgbClr val="1E0E3F"/>
                </a:solidFill>
                <a:latin typeface="+mj-lt"/>
                <a:cs typeface="Lucida Sans Unicode"/>
              </a:rPr>
              <a:t>meet</a:t>
            </a:r>
            <a:r>
              <a:rPr sz="1200" spc="-135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45" dirty="0">
                <a:solidFill>
                  <a:srgbClr val="1E0E3F"/>
                </a:solidFill>
                <a:latin typeface="+mj-lt"/>
                <a:cs typeface="Lucida Sans Unicode"/>
              </a:rPr>
              <a:t>with</a:t>
            </a:r>
            <a:r>
              <a:rPr sz="1200" spc="-135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60" dirty="0">
                <a:solidFill>
                  <a:srgbClr val="1E0E3F"/>
                </a:solidFill>
                <a:latin typeface="+mj-lt"/>
                <a:cs typeface="Lucida Sans Unicode"/>
              </a:rPr>
              <a:t>your</a:t>
            </a:r>
            <a:r>
              <a:rPr sz="1200" spc="-135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50" dirty="0">
                <a:solidFill>
                  <a:srgbClr val="1E0E3F"/>
                </a:solidFill>
                <a:latin typeface="+mj-lt"/>
                <a:cs typeface="Lucida Sans Unicode"/>
              </a:rPr>
              <a:t>mentor</a:t>
            </a:r>
            <a:r>
              <a:rPr sz="1200" spc="-135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10" dirty="0">
                <a:solidFill>
                  <a:srgbClr val="1E0E3F"/>
                </a:solidFill>
                <a:latin typeface="+mj-lt"/>
                <a:cs typeface="Lucida Sans Unicode"/>
              </a:rPr>
              <a:t>as</a:t>
            </a:r>
            <a:r>
              <a:rPr sz="1200" spc="-135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60" dirty="0">
                <a:solidFill>
                  <a:srgbClr val="1E0E3F"/>
                </a:solidFill>
                <a:latin typeface="+mj-lt"/>
                <a:cs typeface="Lucida Sans Unicode"/>
              </a:rPr>
              <a:t>you</a:t>
            </a:r>
            <a:r>
              <a:rPr sz="1200" spc="-135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65" dirty="0">
                <a:solidFill>
                  <a:srgbClr val="1E0E3F"/>
                </a:solidFill>
                <a:latin typeface="+mj-lt"/>
                <a:cs typeface="Lucida Sans Unicode"/>
              </a:rPr>
              <a:t>require.</a:t>
            </a:r>
            <a:endParaRPr sz="1200" dirty="0">
              <a:latin typeface="+mj-lt"/>
              <a:cs typeface="Lucida Sans Unicode"/>
            </a:endParaRPr>
          </a:p>
          <a:p>
            <a:pPr marL="241300" marR="5715" indent="-228600" algn="just">
              <a:lnSpc>
                <a:spcPct val="100000"/>
              </a:lnSpc>
              <a:spcBef>
                <a:spcPts val="285"/>
              </a:spcBef>
              <a:buChar char="•"/>
              <a:tabLst>
                <a:tab pos="241300" algn="l"/>
              </a:tabLst>
            </a:pPr>
            <a:r>
              <a:rPr sz="1200" spc="-20" dirty="0">
                <a:solidFill>
                  <a:srgbClr val="1E0E3F"/>
                </a:solidFill>
                <a:latin typeface="+mj-lt"/>
                <a:cs typeface="Lucida Sans Unicode"/>
              </a:rPr>
              <a:t>Note</a:t>
            </a:r>
            <a:r>
              <a:rPr sz="1200" spc="-145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15" dirty="0">
                <a:solidFill>
                  <a:srgbClr val="1E0E3F"/>
                </a:solidFill>
                <a:latin typeface="+mj-lt"/>
                <a:cs typeface="Lucida Sans Unicode"/>
              </a:rPr>
              <a:t>that</a:t>
            </a:r>
            <a:r>
              <a:rPr sz="1200" spc="-140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45" dirty="0">
                <a:solidFill>
                  <a:srgbClr val="1E0E3F"/>
                </a:solidFill>
                <a:latin typeface="+mj-lt"/>
                <a:cs typeface="Lucida Sans Unicode"/>
              </a:rPr>
              <a:t>there</a:t>
            </a:r>
            <a:r>
              <a:rPr sz="1200" spc="-140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20" dirty="0">
                <a:solidFill>
                  <a:srgbClr val="1E0E3F"/>
                </a:solidFill>
                <a:latin typeface="+mj-lt"/>
                <a:cs typeface="Lucida Sans Unicode"/>
              </a:rPr>
              <a:t>are</a:t>
            </a:r>
            <a:r>
              <a:rPr sz="1200" spc="-140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60" dirty="0">
                <a:solidFill>
                  <a:srgbClr val="1E0E3F"/>
                </a:solidFill>
                <a:latin typeface="+mj-lt"/>
                <a:cs typeface="Lucida Sans Unicode"/>
              </a:rPr>
              <a:t>roughly</a:t>
            </a:r>
            <a:r>
              <a:rPr sz="1200" spc="-140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45" dirty="0">
                <a:solidFill>
                  <a:srgbClr val="1E0E3F"/>
                </a:solidFill>
                <a:latin typeface="+mj-lt"/>
                <a:cs typeface="Lucida Sans Unicode"/>
              </a:rPr>
              <a:t>three</a:t>
            </a:r>
            <a:r>
              <a:rPr sz="1200" spc="-140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75" dirty="0">
                <a:solidFill>
                  <a:srgbClr val="1E0E3F"/>
                </a:solidFill>
                <a:latin typeface="+mj-lt"/>
                <a:cs typeface="Lucida Sans Unicode"/>
              </a:rPr>
              <a:t>in-person</a:t>
            </a:r>
            <a:r>
              <a:rPr sz="1200" spc="-140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dirty="0">
                <a:solidFill>
                  <a:srgbClr val="1E0E3F"/>
                </a:solidFill>
                <a:latin typeface="+mj-lt"/>
                <a:cs typeface="Lucida Sans Unicode"/>
              </a:rPr>
              <a:t>day</a:t>
            </a:r>
            <a:r>
              <a:rPr sz="1200" spc="-145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50" dirty="0">
                <a:solidFill>
                  <a:srgbClr val="1E0E3F"/>
                </a:solidFill>
                <a:latin typeface="+mj-lt"/>
                <a:cs typeface="Lucida Sans Unicode"/>
              </a:rPr>
              <a:t>events</a:t>
            </a:r>
            <a:r>
              <a:rPr sz="1200" spc="-140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50" dirty="0">
                <a:solidFill>
                  <a:srgbClr val="1E0E3F"/>
                </a:solidFill>
                <a:latin typeface="+mj-lt"/>
                <a:cs typeface="Lucida Sans Unicode"/>
              </a:rPr>
              <a:t>for</a:t>
            </a:r>
            <a:r>
              <a:rPr sz="1200" spc="-140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35" dirty="0">
                <a:solidFill>
                  <a:srgbClr val="1E0E3F"/>
                </a:solidFill>
                <a:latin typeface="+mj-lt"/>
                <a:cs typeface="Lucida Sans Unicode"/>
              </a:rPr>
              <a:t>the</a:t>
            </a:r>
            <a:r>
              <a:rPr sz="1200" spc="-140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45" dirty="0">
                <a:solidFill>
                  <a:srgbClr val="1E0E3F"/>
                </a:solidFill>
                <a:latin typeface="+mj-lt"/>
                <a:cs typeface="Lucida Sans Unicode"/>
              </a:rPr>
              <a:t>programme</a:t>
            </a:r>
            <a:r>
              <a:rPr sz="1200" spc="-140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15" dirty="0">
                <a:solidFill>
                  <a:srgbClr val="1E0E3F"/>
                </a:solidFill>
                <a:latin typeface="+mj-lt"/>
                <a:cs typeface="Lucida Sans Unicode"/>
              </a:rPr>
              <a:t>that</a:t>
            </a:r>
            <a:r>
              <a:rPr sz="1200" spc="-140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60" dirty="0">
                <a:solidFill>
                  <a:srgbClr val="1E0E3F"/>
                </a:solidFill>
                <a:latin typeface="+mj-lt"/>
                <a:cs typeface="Lucida Sans Unicode"/>
              </a:rPr>
              <a:t>will</a:t>
            </a:r>
            <a:r>
              <a:rPr sz="1200" spc="-140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30" dirty="0">
                <a:solidFill>
                  <a:srgbClr val="1E0E3F"/>
                </a:solidFill>
                <a:latin typeface="+mj-lt"/>
                <a:cs typeface="Lucida Sans Unicode"/>
              </a:rPr>
              <a:t>take</a:t>
            </a:r>
            <a:r>
              <a:rPr sz="1200" spc="-140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30" dirty="0">
                <a:solidFill>
                  <a:srgbClr val="1E0E3F"/>
                </a:solidFill>
                <a:latin typeface="+mj-lt"/>
                <a:cs typeface="Lucida Sans Unicode"/>
              </a:rPr>
              <a:t>place</a:t>
            </a:r>
            <a:r>
              <a:rPr sz="1200" spc="-145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65" dirty="0">
                <a:solidFill>
                  <a:srgbClr val="1E0E3F"/>
                </a:solidFill>
                <a:latin typeface="+mj-lt"/>
                <a:cs typeface="Lucida Sans Unicode"/>
              </a:rPr>
              <a:t>in</a:t>
            </a:r>
            <a:r>
              <a:rPr sz="1200" spc="-140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50" dirty="0">
                <a:solidFill>
                  <a:srgbClr val="1E0E3F"/>
                </a:solidFill>
                <a:latin typeface="+mj-lt"/>
                <a:cs typeface="Lucida Sans Unicode"/>
              </a:rPr>
              <a:t>either </a:t>
            </a:r>
            <a:r>
              <a:rPr sz="1200" spc="-45" dirty="0">
                <a:solidFill>
                  <a:srgbClr val="1E0E3F"/>
                </a:solidFill>
                <a:latin typeface="+mj-lt"/>
                <a:cs typeface="Lucida Sans Unicode"/>
              </a:rPr>
              <a:t>London</a:t>
            </a:r>
            <a:r>
              <a:rPr sz="1200" spc="-135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55" dirty="0">
                <a:solidFill>
                  <a:srgbClr val="1E0E3F"/>
                </a:solidFill>
                <a:latin typeface="+mj-lt"/>
                <a:cs typeface="Lucida Sans Unicode"/>
              </a:rPr>
              <a:t>or</a:t>
            </a:r>
            <a:r>
              <a:rPr sz="1200" spc="-135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35" dirty="0">
                <a:solidFill>
                  <a:srgbClr val="1E0E3F"/>
                </a:solidFill>
                <a:latin typeface="+mj-lt"/>
                <a:cs typeface="Lucida Sans Unicode"/>
              </a:rPr>
              <a:t>Manchester </a:t>
            </a:r>
            <a:r>
              <a:rPr lang="en-GB" sz="1200" spc="-35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lang="en-GB" sz="1200" spc="-35" dirty="0">
                <a:solidFill>
                  <a:srgbClr val="1E0E3F"/>
                </a:solidFill>
                <a:highlight>
                  <a:srgbClr val="FFFF00"/>
                </a:highlight>
                <a:latin typeface="+mj-lt"/>
                <a:cs typeface="Lucida Sans Unicode"/>
              </a:rPr>
              <a:t>(or other central hub) </a:t>
            </a:r>
            <a:r>
              <a:rPr sz="1200" spc="-35" dirty="0">
                <a:solidFill>
                  <a:srgbClr val="1E0E3F"/>
                </a:solidFill>
                <a:latin typeface="+mj-lt"/>
                <a:cs typeface="Lucida Sans Unicode"/>
              </a:rPr>
              <a:t>and </a:t>
            </a:r>
            <a:r>
              <a:rPr sz="1200" spc="-60" dirty="0">
                <a:solidFill>
                  <a:srgbClr val="1E0E3F"/>
                </a:solidFill>
                <a:latin typeface="+mj-lt"/>
                <a:cs typeface="Lucida Sans Unicode"/>
              </a:rPr>
              <a:t>will</a:t>
            </a:r>
            <a:r>
              <a:rPr sz="1200" spc="-135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60" dirty="0">
                <a:solidFill>
                  <a:srgbClr val="1E0E3F"/>
                </a:solidFill>
                <a:latin typeface="+mj-lt"/>
                <a:cs typeface="Lucida Sans Unicode"/>
              </a:rPr>
              <a:t>require</a:t>
            </a:r>
            <a:r>
              <a:rPr sz="1200" spc="-135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60" dirty="0">
                <a:solidFill>
                  <a:srgbClr val="1E0E3F"/>
                </a:solidFill>
                <a:latin typeface="+mj-lt"/>
                <a:cs typeface="Lucida Sans Unicode"/>
              </a:rPr>
              <a:t>your</a:t>
            </a:r>
            <a:r>
              <a:rPr sz="1200" spc="-135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35" dirty="0">
                <a:solidFill>
                  <a:srgbClr val="1E0E3F"/>
                </a:solidFill>
                <a:latin typeface="+mj-lt"/>
                <a:cs typeface="Lucida Sans Unicode"/>
              </a:rPr>
              <a:t>attendance.</a:t>
            </a:r>
            <a:endParaRPr sz="1200" dirty="0">
              <a:latin typeface="+mj-lt"/>
              <a:cs typeface="Lucida Sans Unicode"/>
            </a:endParaRPr>
          </a:p>
          <a:p>
            <a:pPr marL="241300" marR="5080" indent="-228600" algn="just">
              <a:lnSpc>
                <a:spcPct val="100000"/>
              </a:lnSpc>
              <a:spcBef>
                <a:spcPts val="285"/>
              </a:spcBef>
              <a:buChar char="•"/>
              <a:tabLst>
                <a:tab pos="241300" algn="l"/>
              </a:tabLst>
            </a:pPr>
            <a:r>
              <a:rPr sz="1200" spc="-60" dirty="0">
                <a:solidFill>
                  <a:srgbClr val="1E0E3F"/>
                </a:solidFill>
                <a:latin typeface="+mj-lt"/>
                <a:cs typeface="Lucida Sans Unicode"/>
              </a:rPr>
              <a:t>Travel </a:t>
            </a:r>
            <a:r>
              <a:rPr lang="en-GB" sz="1200" spc="-5" dirty="0">
                <a:solidFill>
                  <a:srgbClr val="1E0E3F"/>
                </a:solidFill>
                <a:highlight>
                  <a:srgbClr val="FFFF00"/>
                </a:highlight>
                <a:latin typeface="+mj-lt"/>
                <a:cs typeface="Lucida Sans Unicode"/>
              </a:rPr>
              <a:t>will</a:t>
            </a:r>
            <a:r>
              <a:rPr sz="1200" spc="-5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25" dirty="0">
                <a:solidFill>
                  <a:srgbClr val="1E0E3F"/>
                </a:solidFill>
                <a:latin typeface="+mj-lt"/>
                <a:cs typeface="Lucida Sans Unicode"/>
              </a:rPr>
              <a:t>be </a:t>
            </a:r>
            <a:r>
              <a:rPr sz="1200" spc="-55" dirty="0">
                <a:solidFill>
                  <a:srgbClr val="1E0E3F"/>
                </a:solidFill>
                <a:latin typeface="+mj-lt"/>
                <a:cs typeface="Lucida Sans Unicode"/>
              </a:rPr>
              <a:t>required </a:t>
            </a:r>
            <a:r>
              <a:rPr sz="1200" spc="-50" dirty="0">
                <a:solidFill>
                  <a:srgbClr val="1E0E3F"/>
                </a:solidFill>
                <a:latin typeface="+mj-lt"/>
                <a:cs typeface="Lucida Sans Unicode"/>
              </a:rPr>
              <a:t>for face-to-face training </a:t>
            </a:r>
            <a:r>
              <a:rPr sz="1200" spc="-75" dirty="0">
                <a:solidFill>
                  <a:srgbClr val="1E0E3F"/>
                </a:solidFill>
                <a:latin typeface="+mj-lt"/>
                <a:cs typeface="Lucida Sans Unicode"/>
              </a:rPr>
              <a:t>sessions. </a:t>
            </a:r>
            <a:r>
              <a:rPr sz="1200" spc="-55" dirty="0">
                <a:solidFill>
                  <a:srgbClr val="1E0E3F"/>
                </a:solidFill>
                <a:latin typeface="+mj-lt"/>
                <a:cs typeface="Lucida Sans Unicode"/>
              </a:rPr>
              <a:t>Costs </a:t>
            </a:r>
            <a:r>
              <a:rPr sz="1200" spc="-25" dirty="0">
                <a:solidFill>
                  <a:srgbClr val="1E0E3F"/>
                </a:solidFill>
                <a:latin typeface="+mj-lt"/>
                <a:cs typeface="Lucida Sans Unicode"/>
              </a:rPr>
              <a:t>can be </a:t>
            </a:r>
            <a:r>
              <a:rPr sz="1200" spc="-50" dirty="0">
                <a:solidFill>
                  <a:srgbClr val="1E0E3F"/>
                </a:solidFill>
                <a:latin typeface="+mj-lt"/>
                <a:cs typeface="Lucida Sans Unicode"/>
              </a:rPr>
              <a:t>covered </a:t>
            </a:r>
            <a:r>
              <a:rPr sz="1200" spc="-30" dirty="0">
                <a:solidFill>
                  <a:srgbClr val="1E0E3F"/>
                </a:solidFill>
                <a:latin typeface="+mj-lt"/>
                <a:cs typeface="Lucida Sans Unicode"/>
              </a:rPr>
              <a:t>by </a:t>
            </a:r>
            <a:r>
              <a:rPr sz="1200" spc="-35" dirty="0">
                <a:solidFill>
                  <a:srgbClr val="1E0E3F"/>
                </a:solidFill>
                <a:latin typeface="+mj-lt"/>
                <a:cs typeface="Lucida Sans Unicode"/>
              </a:rPr>
              <a:t>the </a:t>
            </a:r>
            <a:r>
              <a:rPr sz="1200" spc="-40" dirty="0">
                <a:solidFill>
                  <a:srgbClr val="1E0E3F"/>
                </a:solidFill>
                <a:latin typeface="+mj-lt"/>
                <a:cs typeface="Lucida Sans Unicode"/>
              </a:rPr>
              <a:t>candidates’ </a:t>
            </a:r>
            <a:r>
              <a:rPr sz="1200" spc="-45" dirty="0">
                <a:solidFill>
                  <a:srgbClr val="1E0E3F"/>
                </a:solidFill>
                <a:latin typeface="+mj-lt"/>
                <a:cs typeface="Lucida Sans Unicode"/>
              </a:rPr>
              <a:t>employment</a:t>
            </a:r>
            <a:r>
              <a:rPr sz="1200" spc="-145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40" dirty="0">
                <a:solidFill>
                  <a:srgbClr val="1E0E3F"/>
                </a:solidFill>
                <a:latin typeface="+mj-lt"/>
                <a:cs typeface="Lucida Sans Unicode"/>
              </a:rPr>
              <a:t>company</a:t>
            </a:r>
            <a:r>
              <a:rPr sz="1200" spc="-150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55" dirty="0">
                <a:solidFill>
                  <a:srgbClr val="1E0E3F"/>
                </a:solidFill>
                <a:latin typeface="+mj-lt"/>
                <a:cs typeface="Lucida Sans Unicode"/>
              </a:rPr>
              <a:t>or</a:t>
            </a:r>
            <a:r>
              <a:rPr sz="1200" spc="-145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35" dirty="0">
                <a:solidFill>
                  <a:srgbClr val="1E0E3F"/>
                </a:solidFill>
                <a:latin typeface="+mj-lt"/>
                <a:cs typeface="Lucida Sans Unicode"/>
              </a:rPr>
              <a:t>the</a:t>
            </a:r>
            <a:r>
              <a:rPr sz="1200" spc="-145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55" dirty="0">
                <a:solidFill>
                  <a:srgbClr val="1E0E3F"/>
                </a:solidFill>
                <a:latin typeface="+mj-lt"/>
                <a:cs typeface="Lucida Sans Unicode"/>
              </a:rPr>
              <a:t>host</a:t>
            </a:r>
            <a:r>
              <a:rPr sz="1200" spc="-145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60" dirty="0">
                <a:solidFill>
                  <a:srgbClr val="1E0E3F"/>
                </a:solidFill>
                <a:latin typeface="+mj-lt"/>
                <a:cs typeface="Lucida Sans Unicode"/>
              </a:rPr>
              <a:t>company.</a:t>
            </a:r>
            <a:r>
              <a:rPr sz="1200" spc="-145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25" dirty="0">
                <a:solidFill>
                  <a:srgbClr val="1E0E3F"/>
                </a:solidFill>
                <a:latin typeface="+mj-lt"/>
                <a:cs typeface="Lucida Sans Unicode"/>
              </a:rPr>
              <a:t>If</a:t>
            </a:r>
            <a:r>
              <a:rPr sz="1200" spc="-145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60" dirty="0">
                <a:solidFill>
                  <a:srgbClr val="1E0E3F"/>
                </a:solidFill>
                <a:latin typeface="+mj-lt"/>
                <a:cs typeface="Lucida Sans Unicode"/>
              </a:rPr>
              <a:t>not,</a:t>
            </a:r>
            <a:r>
              <a:rPr sz="1200" spc="-145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65" dirty="0">
                <a:solidFill>
                  <a:srgbClr val="1E0E3F"/>
                </a:solidFill>
                <a:latin typeface="+mj-lt"/>
                <a:cs typeface="Lucida Sans Unicode"/>
              </a:rPr>
              <a:t>in</a:t>
            </a:r>
            <a:r>
              <a:rPr sz="1200" spc="-145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55" dirty="0">
                <a:solidFill>
                  <a:srgbClr val="1E0E3F"/>
                </a:solidFill>
                <a:latin typeface="+mj-lt"/>
                <a:cs typeface="Lucida Sans Unicode"/>
              </a:rPr>
              <a:t>exceptional</a:t>
            </a:r>
            <a:r>
              <a:rPr sz="1200" spc="-145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55" dirty="0">
                <a:solidFill>
                  <a:srgbClr val="1E0E3F"/>
                </a:solidFill>
                <a:latin typeface="+mj-lt"/>
                <a:cs typeface="Lucida Sans Unicode"/>
              </a:rPr>
              <a:t>circumstances</a:t>
            </a:r>
            <a:r>
              <a:rPr sz="1200" spc="-145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40" dirty="0">
                <a:solidFill>
                  <a:srgbClr val="1E0E3F"/>
                </a:solidFill>
                <a:latin typeface="+mj-lt"/>
                <a:cs typeface="Lucida Sans Unicode"/>
              </a:rPr>
              <a:t>WiN</a:t>
            </a:r>
            <a:r>
              <a:rPr sz="1200" spc="-145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5" dirty="0">
                <a:solidFill>
                  <a:srgbClr val="1E0E3F"/>
                </a:solidFill>
                <a:latin typeface="+mj-lt"/>
                <a:cs typeface="Lucida Sans Unicode"/>
              </a:rPr>
              <a:t>may</a:t>
            </a:r>
            <a:r>
              <a:rPr sz="1200" spc="-145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60" dirty="0">
                <a:solidFill>
                  <a:srgbClr val="1E0E3F"/>
                </a:solidFill>
                <a:latin typeface="+mj-lt"/>
                <a:cs typeface="Lucida Sans Unicode"/>
              </a:rPr>
              <a:t>consider</a:t>
            </a:r>
            <a:r>
              <a:rPr sz="1200" spc="-145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35" dirty="0">
                <a:solidFill>
                  <a:srgbClr val="1E0E3F"/>
                </a:solidFill>
                <a:latin typeface="+mj-lt"/>
                <a:cs typeface="Lucida Sans Unicode"/>
              </a:rPr>
              <a:t>the  </a:t>
            </a:r>
            <a:r>
              <a:rPr sz="1200" spc="-55" dirty="0">
                <a:solidFill>
                  <a:srgbClr val="1E0E3F"/>
                </a:solidFill>
                <a:latin typeface="+mj-lt"/>
                <a:cs typeface="Lucida Sans Unicode"/>
              </a:rPr>
              <a:t>reimbursement</a:t>
            </a:r>
            <a:r>
              <a:rPr sz="1200" spc="-140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45" dirty="0">
                <a:solidFill>
                  <a:srgbClr val="1E0E3F"/>
                </a:solidFill>
                <a:latin typeface="+mj-lt"/>
                <a:cs typeface="Lucida Sans Unicode"/>
              </a:rPr>
              <a:t>of</a:t>
            </a:r>
            <a:r>
              <a:rPr sz="1200" spc="-135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55" dirty="0">
                <a:solidFill>
                  <a:srgbClr val="1E0E3F"/>
                </a:solidFill>
                <a:latin typeface="+mj-lt"/>
                <a:cs typeface="Lucida Sans Unicode"/>
              </a:rPr>
              <a:t>some</a:t>
            </a:r>
            <a:r>
              <a:rPr sz="1200" spc="-135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55" dirty="0">
                <a:solidFill>
                  <a:srgbClr val="1E0E3F"/>
                </a:solidFill>
                <a:latin typeface="+mj-lt"/>
                <a:cs typeface="Lucida Sans Unicode"/>
              </a:rPr>
              <a:t>fees.</a:t>
            </a:r>
            <a:endParaRPr sz="1200" dirty="0">
              <a:latin typeface="+mj-lt"/>
              <a:cs typeface="Lucida Sans Unicode"/>
            </a:endParaRPr>
          </a:p>
          <a:p>
            <a:pPr>
              <a:lnSpc>
                <a:spcPct val="100000"/>
              </a:lnSpc>
              <a:spcBef>
                <a:spcPts val="40"/>
              </a:spcBef>
              <a:buClr>
                <a:srgbClr val="1E0E3F"/>
              </a:buClr>
              <a:buFont typeface="Lucida Sans Unicode"/>
              <a:buChar char="•"/>
            </a:pPr>
            <a:endParaRPr sz="1200" dirty="0">
              <a:latin typeface="+mj-lt"/>
              <a:cs typeface="Lucida Sans Unicode"/>
            </a:endParaRPr>
          </a:p>
          <a:p>
            <a:pPr marL="12700"/>
            <a:r>
              <a:rPr sz="1400" b="1" spc="-25" dirty="0">
                <a:solidFill>
                  <a:srgbClr val="3EBDAB"/>
                </a:solidFill>
                <a:latin typeface="+mj-lt"/>
              </a:rPr>
              <a:t>What kind of companies could I be matched with?</a:t>
            </a:r>
          </a:p>
          <a:p>
            <a:pPr marL="241300" marR="5080" indent="-228600" algn="just">
              <a:lnSpc>
                <a:spcPct val="100000"/>
              </a:lnSpc>
              <a:spcBef>
                <a:spcPts val="285"/>
              </a:spcBef>
              <a:buChar char="•"/>
              <a:tabLst>
                <a:tab pos="241300" algn="l"/>
              </a:tabLst>
            </a:pPr>
            <a:r>
              <a:rPr sz="1200" spc="50" dirty="0">
                <a:solidFill>
                  <a:srgbClr val="1E0E3F"/>
                </a:solidFill>
                <a:latin typeface="+mj-lt"/>
                <a:cs typeface="Lucida Sans Unicode"/>
              </a:rPr>
              <a:t>We</a:t>
            </a:r>
            <a:r>
              <a:rPr sz="1200" spc="-170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25" dirty="0">
                <a:solidFill>
                  <a:srgbClr val="1E0E3F"/>
                </a:solidFill>
                <a:latin typeface="+mj-lt"/>
                <a:cs typeface="Lucida Sans Unicode"/>
              </a:rPr>
              <a:t>have</a:t>
            </a:r>
            <a:r>
              <a:rPr sz="1200" spc="-165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65" dirty="0">
                <a:solidFill>
                  <a:srgbClr val="1E0E3F"/>
                </a:solidFill>
                <a:latin typeface="+mj-lt"/>
                <a:cs typeface="Lucida Sans Unicode"/>
              </a:rPr>
              <a:t>a</a:t>
            </a:r>
            <a:r>
              <a:rPr sz="1200" spc="-175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30" dirty="0">
                <a:solidFill>
                  <a:srgbClr val="1E0E3F"/>
                </a:solidFill>
                <a:latin typeface="+mj-lt"/>
                <a:cs typeface="Lucida Sans Unicode"/>
              </a:rPr>
              <a:t>range</a:t>
            </a:r>
            <a:r>
              <a:rPr sz="1200" spc="-165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45" dirty="0">
                <a:solidFill>
                  <a:srgbClr val="1E0E3F"/>
                </a:solidFill>
                <a:latin typeface="+mj-lt"/>
                <a:cs typeface="Lucida Sans Unicode"/>
              </a:rPr>
              <a:t>of</a:t>
            </a:r>
            <a:r>
              <a:rPr sz="1200" spc="-170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50" dirty="0">
                <a:solidFill>
                  <a:srgbClr val="1E0E3F"/>
                </a:solidFill>
                <a:latin typeface="+mj-lt"/>
                <a:cs typeface="Lucida Sans Unicode"/>
              </a:rPr>
              <a:t>companies</a:t>
            </a:r>
            <a:r>
              <a:rPr sz="1200" spc="-165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55" dirty="0">
                <a:solidFill>
                  <a:srgbClr val="1E0E3F"/>
                </a:solidFill>
                <a:latin typeface="+mj-lt"/>
                <a:cs typeface="Lucida Sans Unicode"/>
              </a:rPr>
              <a:t>signed</a:t>
            </a:r>
            <a:r>
              <a:rPr sz="1200" spc="-170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55" dirty="0">
                <a:solidFill>
                  <a:srgbClr val="1E0E3F"/>
                </a:solidFill>
                <a:latin typeface="+mj-lt"/>
                <a:cs typeface="Lucida Sans Unicode"/>
              </a:rPr>
              <a:t>up</a:t>
            </a:r>
            <a:r>
              <a:rPr sz="1200" spc="-175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10" dirty="0">
                <a:solidFill>
                  <a:srgbClr val="1E0E3F"/>
                </a:solidFill>
                <a:latin typeface="+mj-lt"/>
                <a:cs typeface="Lucida Sans Unicode"/>
              </a:rPr>
              <a:t>as</a:t>
            </a:r>
            <a:r>
              <a:rPr sz="1200" spc="-165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40" dirty="0">
                <a:solidFill>
                  <a:srgbClr val="1E0E3F"/>
                </a:solidFill>
                <a:latin typeface="+mj-lt"/>
                <a:cs typeface="Lucida Sans Unicode"/>
              </a:rPr>
              <a:t>WiN</a:t>
            </a:r>
            <a:r>
              <a:rPr sz="1200" spc="-175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35" dirty="0">
                <a:solidFill>
                  <a:srgbClr val="1E0E3F"/>
                </a:solidFill>
                <a:latin typeface="+mj-lt"/>
                <a:cs typeface="Lucida Sans Unicode"/>
              </a:rPr>
              <a:t>Charter</a:t>
            </a:r>
            <a:r>
              <a:rPr sz="1200" spc="-165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50" dirty="0">
                <a:solidFill>
                  <a:srgbClr val="1E0E3F"/>
                </a:solidFill>
                <a:latin typeface="+mj-lt"/>
                <a:cs typeface="Lucida Sans Unicode"/>
              </a:rPr>
              <a:t>signatories</a:t>
            </a:r>
            <a:r>
              <a:rPr sz="1200" spc="-170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50" dirty="0">
                <a:solidFill>
                  <a:srgbClr val="1E0E3F"/>
                </a:solidFill>
                <a:latin typeface="+mj-lt"/>
                <a:cs typeface="Lucida Sans Unicode"/>
              </a:rPr>
              <a:t>who</a:t>
            </a:r>
            <a:r>
              <a:rPr sz="1200" spc="-170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15" dirty="0">
                <a:solidFill>
                  <a:srgbClr val="1E0E3F"/>
                </a:solidFill>
                <a:latin typeface="+mj-lt"/>
                <a:cs typeface="Lucida Sans Unicode"/>
              </a:rPr>
              <a:t>are</a:t>
            </a:r>
            <a:r>
              <a:rPr sz="1200" spc="-165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90" dirty="0">
                <a:solidFill>
                  <a:srgbClr val="1E0E3F"/>
                </a:solidFill>
                <a:latin typeface="+mj-lt"/>
                <a:cs typeface="Lucida Sans Unicode"/>
              </a:rPr>
              <a:t>,</a:t>
            </a:r>
            <a:r>
              <a:rPr sz="1200" spc="-175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55" dirty="0">
                <a:solidFill>
                  <a:srgbClr val="1E0E3F"/>
                </a:solidFill>
                <a:latin typeface="+mj-lt"/>
                <a:cs typeface="Lucida Sans Unicode"/>
              </a:rPr>
              <a:t>signed</a:t>
            </a:r>
            <a:r>
              <a:rPr sz="1200" spc="-170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55" dirty="0">
                <a:solidFill>
                  <a:srgbClr val="1E0E3F"/>
                </a:solidFill>
                <a:latin typeface="+mj-lt"/>
                <a:cs typeface="Lucida Sans Unicode"/>
              </a:rPr>
              <a:t>up</a:t>
            </a:r>
            <a:r>
              <a:rPr sz="1200" spc="-175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40" dirty="0">
                <a:solidFill>
                  <a:srgbClr val="1E0E3F"/>
                </a:solidFill>
                <a:latin typeface="+mj-lt"/>
                <a:cs typeface="Lucida Sans Unicode"/>
              </a:rPr>
              <a:t>to</a:t>
            </a:r>
            <a:r>
              <a:rPr sz="1200" spc="-170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35" dirty="0">
                <a:solidFill>
                  <a:srgbClr val="1E0E3F"/>
                </a:solidFill>
                <a:latin typeface="+mj-lt"/>
                <a:cs typeface="Lucida Sans Unicode"/>
              </a:rPr>
              <a:t>the</a:t>
            </a:r>
            <a:r>
              <a:rPr sz="1200" spc="-170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50" dirty="0">
                <a:solidFill>
                  <a:srgbClr val="1E0E3F"/>
                </a:solidFill>
                <a:latin typeface="+mj-lt"/>
                <a:cs typeface="Lucida Sans Unicode"/>
              </a:rPr>
              <a:t>scheme  </a:t>
            </a:r>
            <a:r>
              <a:rPr sz="1200" spc="-70" dirty="0">
                <a:solidFill>
                  <a:srgbClr val="1E0E3F"/>
                </a:solidFill>
                <a:latin typeface="+mj-lt"/>
                <a:cs typeface="Lucida Sans Unicode"/>
              </a:rPr>
              <a:t>such</a:t>
            </a:r>
            <a:r>
              <a:rPr sz="1200" spc="-105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10" dirty="0">
                <a:solidFill>
                  <a:srgbClr val="1E0E3F"/>
                </a:solidFill>
                <a:latin typeface="+mj-lt"/>
                <a:cs typeface="Lucida Sans Unicode"/>
              </a:rPr>
              <a:t>as</a:t>
            </a:r>
            <a:r>
              <a:rPr sz="1200" spc="-105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45" dirty="0">
                <a:solidFill>
                  <a:srgbClr val="1E0E3F"/>
                </a:solidFill>
                <a:latin typeface="+mj-lt"/>
                <a:cs typeface="Lucida Sans Unicode"/>
              </a:rPr>
              <a:t>governmental</a:t>
            </a:r>
            <a:r>
              <a:rPr sz="1200" spc="-100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50" dirty="0">
                <a:solidFill>
                  <a:srgbClr val="1E0E3F"/>
                </a:solidFill>
                <a:latin typeface="+mj-lt"/>
                <a:cs typeface="Lucida Sans Unicode"/>
              </a:rPr>
              <a:t>companies</a:t>
            </a:r>
            <a:r>
              <a:rPr sz="1200" spc="-105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75" dirty="0">
                <a:solidFill>
                  <a:srgbClr val="1E0E3F"/>
                </a:solidFill>
                <a:latin typeface="+mj-lt"/>
                <a:cs typeface="Lucida Sans Unicode"/>
              </a:rPr>
              <a:t>like</a:t>
            </a:r>
            <a:r>
              <a:rPr sz="1200" spc="-100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15" dirty="0">
                <a:solidFill>
                  <a:srgbClr val="1E0E3F"/>
                </a:solidFill>
                <a:latin typeface="+mj-lt"/>
                <a:cs typeface="Lucida Sans Unicode"/>
              </a:rPr>
              <a:t>Great</a:t>
            </a:r>
            <a:r>
              <a:rPr sz="1200" spc="-105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45" dirty="0">
                <a:solidFill>
                  <a:srgbClr val="1E0E3F"/>
                </a:solidFill>
                <a:latin typeface="+mj-lt"/>
                <a:cs typeface="Lucida Sans Unicode"/>
              </a:rPr>
              <a:t>British</a:t>
            </a:r>
            <a:r>
              <a:rPr sz="1200" spc="-105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30" dirty="0">
                <a:solidFill>
                  <a:srgbClr val="1E0E3F"/>
                </a:solidFill>
                <a:latin typeface="+mj-lt"/>
                <a:cs typeface="Lucida Sans Unicode"/>
              </a:rPr>
              <a:t>Nuclear</a:t>
            </a:r>
            <a:r>
              <a:rPr sz="1200" spc="-100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20" dirty="0">
                <a:solidFill>
                  <a:srgbClr val="1E0E3F"/>
                </a:solidFill>
                <a:latin typeface="+mj-lt"/>
                <a:cs typeface="Lucida Sans Unicode"/>
              </a:rPr>
              <a:t>and</a:t>
            </a:r>
            <a:r>
              <a:rPr sz="1200" spc="-105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50" dirty="0">
                <a:solidFill>
                  <a:srgbClr val="1E0E3F"/>
                </a:solidFill>
                <a:latin typeface="+mj-lt"/>
                <a:cs typeface="Lucida Sans Unicode"/>
              </a:rPr>
              <a:t>other</a:t>
            </a:r>
            <a:r>
              <a:rPr sz="1200" spc="-100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35" dirty="0">
                <a:solidFill>
                  <a:srgbClr val="1E0E3F"/>
                </a:solidFill>
                <a:latin typeface="+mj-lt"/>
                <a:cs typeface="Lucida Sans Unicode"/>
              </a:rPr>
              <a:t>SME</a:t>
            </a:r>
            <a:r>
              <a:rPr sz="1200" spc="-105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50" dirty="0">
                <a:solidFill>
                  <a:srgbClr val="1E0E3F"/>
                </a:solidFill>
                <a:latin typeface="+mj-lt"/>
                <a:cs typeface="Lucida Sans Unicode"/>
              </a:rPr>
              <a:t>companies</a:t>
            </a:r>
            <a:r>
              <a:rPr sz="1200" spc="-100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75" dirty="0">
                <a:solidFill>
                  <a:srgbClr val="1E0E3F"/>
                </a:solidFill>
                <a:latin typeface="+mj-lt"/>
                <a:cs typeface="Lucida Sans Unicode"/>
              </a:rPr>
              <a:t>like</a:t>
            </a:r>
            <a:r>
              <a:rPr sz="1200" spc="-105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10" dirty="0">
                <a:solidFill>
                  <a:srgbClr val="1E0E3F"/>
                </a:solidFill>
                <a:latin typeface="+mj-lt"/>
                <a:cs typeface="Lucida Sans Unicode"/>
              </a:rPr>
              <a:t>Ada</a:t>
            </a:r>
            <a:r>
              <a:rPr sz="1200" spc="-105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30" dirty="0">
                <a:solidFill>
                  <a:srgbClr val="1E0E3F"/>
                </a:solidFill>
                <a:latin typeface="+mj-lt"/>
                <a:cs typeface="Lucida Sans Unicode"/>
              </a:rPr>
              <a:t>Moda.  </a:t>
            </a:r>
            <a:r>
              <a:rPr sz="1200" spc="-55" dirty="0">
                <a:solidFill>
                  <a:srgbClr val="1E0E3F"/>
                </a:solidFill>
                <a:latin typeface="+mj-lt"/>
                <a:cs typeface="Lucida Sans Unicode"/>
              </a:rPr>
              <a:t>All</a:t>
            </a:r>
            <a:r>
              <a:rPr sz="1200" spc="-135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45" dirty="0">
                <a:solidFill>
                  <a:srgbClr val="1E0E3F"/>
                </a:solidFill>
                <a:latin typeface="+mj-lt"/>
                <a:cs typeface="Lucida Sans Unicode"/>
              </a:rPr>
              <a:t>of</a:t>
            </a:r>
            <a:r>
              <a:rPr sz="1200" spc="-130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70" dirty="0">
                <a:solidFill>
                  <a:srgbClr val="1E0E3F"/>
                </a:solidFill>
                <a:latin typeface="+mj-lt"/>
                <a:cs typeface="Lucida Sans Unicode"/>
              </a:rPr>
              <a:t>our</a:t>
            </a:r>
            <a:r>
              <a:rPr sz="1200" spc="-135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50" dirty="0">
                <a:solidFill>
                  <a:srgbClr val="1E0E3F"/>
                </a:solidFill>
                <a:latin typeface="+mj-lt"/>
                <a:cs typeface="Lucida Sans Unicode"/>
              </a:rPr>
              <a:t>companies</a:t>
            </a:r>
            <a:r>
              <a:rPr sz="1200" spc="-130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15" dirty="0">
                <a:solidFill>
                  <a:srgbClr val="1E0E3F"/>
                </a:solidFill>
                <a:latin typeface="+mj-lt"/>
                <a:cs typeface="Lucida Sans Unicode"/>
              </a:rPr>
              <a:t>are</a:t>
            </a:r>
            <a:r>
              <a:rPr sz="1200" spc="-135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40" dirty="0">
                <a:solidFill>
                  <a:srgbClr val="1E0E3F"/>
                </a:solidFill>
                <a:latin typeface="+mj-lt"/>
                <a:cs typeface="Lucida Sans Unicode"/>
              </a:rPr>
              <a:t>WiN</a:t>
            </a:r>
            <a:r>
              <a:rPr sz="1200" spc="-130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70" dirty="0">
                <a:solidFill>
                  <a:srgbClr val="1E0E3F"/>
                </a:solidFill>
                <a:latin typeface="+mj-lt"/>
                <a:cs typeface="Lucida Sans Unicode"/>
              </a:rPr>
              <a:t>sponsors</a:t>
            </a:r>
            <a:r>
              <a:rPr sz="1200" spc="-130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20" dirty="0">
                <a:solidFill>
                  <a:srgbClr val="1E0E3F"/>
                </a:solidFill>
                <a:latin typeface="+mj-lt"/>
                <a:cs typeface="Lucida Sans Unicode"/>
              </a:rPr>
              <a:t>and</a:t>
            </a:r>
            <a:r>
              <a:rPr sz="1200" spc="-135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55" dirty="0">
                <a:solidFill>
                  <a:srgbClr val="1E0E3F"/>
                </a:solidFill>
                <a:latin typeface="+mj-lt"/>
                <a:cs typeface="Lucida Sans Unicode"/>
              </a:rPr>
              <a:t>support</a:t>
            </a:r>
            <a:r>
              <a:rPr sz="1200" spc="-130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35" dirty="0">
                <a:solidFill>
                  <a:srgbClr val="1E0E3F"/>
                </a:solidFill>
                <a:latin typeface="+mj-lt"/>
                <a:cs typeface="Lucida Sans Unicode"/>
              </a:rPr>
              <a:t>the</a:t>
            </a:r>
            <a:r>
              <a:rPr sz="1200" spc="-135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40" dirty="0">
                <a:solidFill>
                  <a:srgbClr val="1E0E3F"/>
                </a:solidFill>
                <a:latin typeface="+mj-lt"/>
                <a:cs typeface="Lucida Sans Unicode"/>
              </a:rPr>
              <a:t>WiN</a:t>
            </a:r>
            <a:r>
              <a:rPr sz="1200" spc="-130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70" dirty="0">
                <a:solidFill>
                  <a:srgbClr val="1E0E3F"/>
                </a:solidFill>
                <a:latin typeface="+mj-lt"/>
                <a:cs typeface="Lucida Sans Unicode"/>
              </a:rPr>
              <a:t>mission</a:t>
            </a:r>
            <a:r>
              <a:rPr sz="1200" spc="-130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45" dirty="0">
                <a:solidFill>
                  <a:srgbClr val="1E0E3F"/>
                </a:solidFill>
                <a:latin typeface="+mj-lt"/>
                <a:cs typeface="Lucida Sans Unicode"/>
              </a:rPr>
              <a:t>of</a:t>
            </a:r>
            <a:r>
              <a:rPr sz="1200" spc="-135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50" dirty="0">
                <a:solidFill>
                  <a:srgbClr val="1E0E3F"/>
                </a:solidFill>
                <a:latin typeface="+mj-lt"/>
                <a:cs typeface="Lucida Sans Unicode"/>
              </a:rPr>
              <a:t>diversity</a:t>
            </a:r>
            <a:r>
              <a:rPr sz="1200" spc="-130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65" dirty="0">
                <a:solidFill>
                  <a:srgbClr val="1E0E3F"/>
                </a:solidFill>
                <a:latin typeface="+mj-lt"/>
                <a:cs typeface="Lucida Sans Unicode"/>
              </a:rPr>
              <a:t>in</a:t>
            </a:r>
            <a:r>
              <a:rPr sz="1200" spc="-135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50" dirty="0">
                <a:solidFill>
                  <a:srgbClr val="1E0E3F"/>
                </a:solidFill>
                <a:latin typeface="+mj-lt"/>
                <a:cs typeface="Lucida Sans Unicode"/>
              </a:rPr>
              <a:t>Nuclear.</a:t>
            </a:r>
            <a:endParaRPr sz="1200" dirty="0">
              <a:latin typeface="+mj-lt"/>
              <a:cs typeface="Lucida Sans Unicode"/>
            </a:endParaRPr>
          </a:p>
          <a:p>
            <a:pPr>
              <a:lnSpc>
                <a:spcPct val="100000"/>
              </a:lnSpc>
              <a:spcBef>
                <a:spcPts val="45"/>
              </a:spcBef>
              <a:buClr>
                <a:srgbClr val="1E0E3F"/>
              </a:buClr>
              <a:buFont typeface="Lucida Sans Unicode"/>
              <a:buChar char="•"/>
            </a:pPr>
            <a:endParaRPr sz="1200" dirty="0">
              <a:latin typeface="+mj-lt"/>
              <a:cs typeface="Lucida Sans Unicode"/>
            </a:endParaRPr>
          </a:p>
          <a:p>
            <a:pPr marL="12700">
              <a:lnSpc>
                <a:spcPct val="100000"/>
              </a:lnSpc>
            </a:pPr>
            <a:r>
              <a:rPr sz="1400" b="1" spc="-25" dirty="0">
                <a:solidFill>
                  <a:srgbClr val="3EBDAB"/>
                </a:solidFill>
                <a:latin typeface="+mj-lt"/>
              </a:rPr>
              <a:t>How do I apply?</a:t>
            </a:r>
          </a:p>
          <a:p>
            <a:pPr marL="241300" indent="-228600" algn="just">
              <a:lnSpc>
                <a:spcPct val="100000"/>
              </a:lnSpc>
              <a:spcBef>
                <a:spcPts val="280"/>
              </a:spcBef>
              <a:buChar char="•"/>
              <a:tabLst>
                <a:tab pos="241300" algn="l"/>
              </a:tabLst>
            </a:pPr>
            <a:r>
              <a:rPr sz="1200" spc="-50" dirty="0">
                <a:solidFill>
                  <a:srgbClr val="1E0E3F"/>
                </a:solidFill>
                <a:highlight>
                  <a:srgbClr val="FFFF00"/>
                </a:highlight>
                <a:latin typeface="+mj-lt"/>
                <a:cs typeface="Lucida Sans Unicode"/>
              </a:rPr>
              <a:t>Applications</a:t>
            </a:r>
            <a:r>
              <a:rPr sz="1200" spc="-135" dirty="0">
                <a:solidFill>
                  <a:srgbClr val="1E0E3F"/>
                </a:solidFill>
                <a:highlight>
                  <a:srgbClr val="FFFF00"/>
                </a:highlight>
                <a:latin typeface="+mj-lt"/>
                <a:cs typeface="Lucida Sans Unicode"/>
              </a:rPr>
              <a:t> </a:t>
            </a:r>
            <a:r>
              <a:rPr lang="en-GB" sz="1200" spc="-60" dirty="0">
                <a:solidFill>
                  <a:srgbClr val="1E0E3F"/>
                </a:solidFill>
                <a:highlight>
                  <a:srgbClr val="FFFF00"/>
                </a:highlight>
                <a:latin typeface="+mj-lt"/>
                <a:cs typeface="Lucida Sans Unicode"/>
              </a:rPr>
              <a:t>will open during September for one month; see our website for specific dates.</a:t>
            </a:r>
          </a:p>
          <a:p>
            <a:pPr marL="241300" indent="-228600" algn="just">
              <a:lnSpc>
                <a:spcPct val="100000"/>
              </a:lnSpc>
              <a:spcBef>
                <a:spcPts val="280"/>
              </a:spcBef>
              <a:buChar char="•"/>
              <a:tabLst>
                <a:tab pos="241300" algn="l"/>
              </a:tabLst>
            </a:pPr>
            <a:r>
              <a:rPr sz="1200" spc="-75" dirty="0">
                <a:solidFill>
                  <a:srgbClr val="1E0E3F"/>
                </a:solidFill>
                <a:latin typeface="+mj-lt"/>
                <a:cs typeface="Lucida Sans Unicode"/>
              </a:rPr>
              <a:t>You </a:t>
            </a:r>
            <a:r>
              <a:rPr sz="1200" spc="-60" dirty="0">
                <a:solidFill>
                  <a:srgbClr val="1E0E3F"/>
                </a:solidFill>
                <a:latin typeface="+mj-lt"/>
                <a:cs typeface="Lucida Sans Unicode"/>
              </a:rPr>
              <a:t>will </a:t>
            </a:r>
            <a:r>
              <a:rPr sz="1200" spc="-40" dirty="0">
                <a:solidFill>
                  <a:srgbClr val="1E0E3F"/>
                </a:solidFill>
                <a:latin typeface="+mj-lt"/>
                <a:cs typeface="Lucida Sans Unicode"/>
              </a:rPr>
              <a:t>need to </a:t>
            </a:r>
            <a:r>
              <a:rPr sz="1200" spc="-55" dirty="0">
                <a:solidFill>
                  <a:srgbClr val="1E0E3F"/>
                </a:solidFill>
                <a:latin typeface="+mj-lt"/>
                <a:cs typeface="Lucida Sans Unicode"/>
              </a:rPr>
              <a:t>provide </a:t>
            </a:r>
            <a:r>
              <a:rPr sz="1200" spc="65" dirty="0">
                <a:solidFill>
                  <a:srgbClr val="1E0E3F"/>
                </a:solidFill>
                <a:latin typeface="+mj-lt"/>
                <a:cs typeface="Lucida Sans Unicode"/>
              </a:rPr>
              <a:t>a </a:t>
            </a:r>
            <a:r>
              <a:rPr sz="1200" spc="-45" dirty="0">
                <a:solidFill>
                  <a:srgbClr val="1E0E3F"/>
                </a:solidFill>
                <a:latin typeface="+mj-lt"/>
                <a:cs typeface="Lucida Sans Unicode"/>
              </a:rPr>
              <a:t>copy of </a:t>
            </a:r>
            <a:r>
              <a:rPr sz="1200" spc="-60" dirty="0">
                <a:solidFill>
                  <a:srgbClr val="1E0E3F"/>
                </a:solidFill>
                <a:latin typeface="+mj-lt"/>
                <a:cs typeface="Lucida Sans Unicode"/>
              </a:rPr>
              <a:t>your </a:t>
            </a:r>
            <a:r>
              <a:rPr sz="1200" spc="-15" dirty="0">
                <a:solidFill>
                  <a:srgbClr val="1E0E3F"/>
                </a:solidFill>
                <a:latin typeface="+mj-lt"/>
                <a:cs typeface="Lucida Sans Unicode"/>
              </a:rPr>
              <a:t>CV </a:t>
            </a:r>
            <a:r>
              <a:rPr sz="1200" spc="-20" dirty="0">
                <a:solidFill>
                  <a:srgbClr val="1E0E3F"/>
                </a:solidFill>
                <a:latin typeface="+mj-lt"/>
                <a:cs typeface="Lucida Sans Unicode"/>
              </a:rPr>
              <a:t>and </a:t>
            </a:r>
            <a:r>
              <a:rPr sz="1200" spc="-50" dirty="0">
                <a:solidFill>
                  <a:srgbClr val="1E0E3F"/>
                </a:solidFill>
                <a:latin typeface="+mj-lt"/>
                <a:cs typeface="Lucida Sans Unicode"/>
              </a:rPr>
              <a:t>most importantly, </a:t>
            </a:r>
            <a:r>
              <a:rPr sz="1200" spc="65" dirty="0">
                <a:solidFill>
                  <a:srgbClr val="1E0E3F"/>
                </a:solidFill>
                <a:latin typeface="+mj-lt"/>
                <a:cs typeface="Lucida Sans Unicode"/>
              </a:rPr>
              <a:t>a </a:t>
            </a:r>
            <a:r>
              <a:rPr sz="1200" spc="-60" dirty="0">
                <a:solidFill>
                  <a:srgbClr val="1E0E3F"/>
                </a:solidFill>
                <a:latin typeface="+mj-lt"/>
                <a:cs typeface="Lucida Sans Unicode"/>
              </a:rPr>
              <a:t>covering </a:t>
            </a:r>
            <a:r>
              <a:rPr sz="1200" spc="-40" dirty="0">
                <a:solidFill>
                  <a:srgbClr val="1E0E3F"/>
                </a:solidFill>
                <a:latin typeface="+mj-lt"/>
                <a:cs typeface="Lucida Sans Unicode"/>
              </a:rPr>
              <a:t>letter </a:t>
            </a:r>
            <a:r>
              <a:rPr sz="1200" spc="-60" dirty="0">
                <a:solidFill>
                  <a:srgbClr val="1E0E3F"/>
                </a:solidFill>
                <a:latin typeface="+mj-lt"/>
                <a:cs typeface="Lucida Sans Unicode"/>
              </a:rPr>
              <a:t>explaining </a:t>
            </a:r>
            <a:r>
              <a:rPr sz="1200" spc="-15" dirty="0">
                <a:solidFill>
                  <a:srgbClr val="1E0E3F"/>
                </a:solidFill>
                <a:latin typeface="+mj-lt"/>
                <a:cs typeface="Lucida Sans Unicode"/>
              </a:rPr>
              <a:t>what  </a:t>
            </a:r>
            <a:r>
              <a:rPr sz="1200" spc="-50" dirty="0">
                <a:solidFill>
                  <a:srgbClr val="1E0E3F"/>
                </a:solidFill>
                <a:latin typeface="+mj-lt"/>
                <a:cs typeface="Lucida Sans Unicode"/>
              </a:rPr>
              <a:t>being</a:t>
            </a:r>
            <a:r>
              <a:rPr sz="1200" spc="-140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65" dirty="0">
                <a:solidFill>
                  <a:srgbClr val="1E0E3F"/>
                </a:solidFill>
                <a:latin typeface="+mj-lt"/>
                <a:cs typeface="Lucida Sans Unicode"/>
              </a:rPr>
              <a:t>a</a:t>
            </a:r>
            <a:r>
              <a:rPr sz="1200" spc="-145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35" dirty="0">
                <a:solidFill>
                  <a:srgbClr val="1E0E3F"/>
                </a:solidFill>
                <a:latin typeface="+mj-lt"/>
                <a:cs typeface="Lucida Sans Unicode"/>
              </a:rPr>
              <a:t>NED</a:t>
            </a:r>
            <a:r>
              <a:rPr sz="1200" spc="-140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60" dirty="0">
                <a:solidFill>
                  <a:srgbClr val="1E0E3F"/>
                </a:solidFill>
                <a:latin typeface="+mj-lt"/>
                <a:cs typeface="Lucida Sans Unicode"/>
              </a:rPr>
              <a:t>would</a:t>
            </a:r>
            <a:r>
              <a:rPr sz="1200" spc="-140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25" dirty="0">
                <a:solidFill>
                  <a:srgbClr val="1E0E3F"/>
                </a:solidFill>
                <a:latin typeface="+mj-lt"/>
                <a:cs typeface="Lucida Sans Unicode"/>
              </a:rPr>
              <a:t>mean</a:t>
            </a:r>
            <a:r>
              <a:rPr sz="1200" spc="-140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40" dirty="0">
                <a:solidFill>
                  <a:srgbClr val="1E0E3F"/>
                </a:solidFill>
                <a:latin typeface="+mj-lt"/>
                <a:cs typeface="Lucida Sans Unicode"/>
              </a:rPr>
              <a:t>to</a:t>
            </a:r>
            <a:r>
              <a:rPr sz="1200" spc="-140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60" dirty="0">
                <a:solidFill>
                  <a:srgbClr val="1E0E3F"/>
                </a:solidFill>
                <a:latin typeface="+mj-lt"/>
                <a:cs typeface="Lucida Sans Unicode"/>
              </a:rPr>
              <a:t>you</a:t>
            </a:r>
            <a:r>
              <a:rPr sz="1200" spc="-140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20" dirty="0">
                <a:solidFill>
                  <a:srgbClr val="1E0E3F"/>
                </a:solidFill>
                <a:latin typeface="+mj-lt"/>
                <a:cs typeface="Lucida Sans Unicode"/>
              </a:rPr>
              <a:t>and</a:t>
            </a:r>
            <a:r>
              <a:rPr sz="1200" spc="-140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40" dirty="0">
                <a:solidFill>
                  <a:srgbClr val="1E0E3F"/>
                </a:solidFill>
                <a:latin typeface="+mj-lt"/>
                <a:cs typeface="Lucida Sans Unicode"/>
              </a:rPr>
              <a:t>why</a:t>
            </a:r>
            <a:r>
              <a:rPr sz="1200" spc="-140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60" dirty="0">
                <a:solidFill>
                  <a:srgbClr val="1E0E3F"/>
                </a:solidFill>
                <a:latin typeface="+mj-lt"/>
                <a:cs typeface="Lucida Sans Unicode"/>
              </a:rPr>
              <a:t>you</a:t>
            </a:r>
            <a:r>
              <a:rPr sz="1200" spc="-140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70" dirty="0">
                <a:solidFill>
                  <a:srgbClr val="1E0E3F"/>
                </a:solidFill>
                <a:latin typeface="+mj-lt"/>
                <a:cs typeface="Lucida Sans Unicode"/>
              </a:rPr>
              <a:t>should</a:t>
            </a:r>
            <a:r>
              <a:rPr sz="1200" spc="-140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25" dirty="0">
                <a:solidFill>
                  <a:srgbClr val="1E0E3F"/>
                </a:solidFill>
                <a:latin typeface="+mj-lt"/>
                <a:cs typeface="Lucida Sans Unicode"/>
              </a:rPr>
              <a:t>be</a:t>
            </a:r>
            <a:r>
              <a:rPr sz="1200" spc="-140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60" dirty="0">
                <a:solidFill>
                  <a:srgbClr val="1E0E3F"/>
                </a:solidFill>
                <a:latin typeface="+mj-lt"/>
                <a:cs typeface="Lucida Sans Unicode"/>
              </a:rPr>
              <a:t>chosen</a:t>
            </a:r>
            <a:r>
              <a:rPr sz="1200" spc="-140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50" dirty="0">
                <a:solidFill>
                  <a:srgbClr val="1E0E3F"/>
                </a:solidFill>
                <a:latin typeface="+mj-lt"/>
                <a:cs typeface="Lucida Sans Unicode"/>
              </a:rPr>
              <a:t>for</a:t>
            </a:r>
            <a:r>
              <a:rPr sz="1200" spc="-140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35" dirty="0">
                <a:solidFill>
                  <a:srgbClr val="1E0E3F"/>
                </a:solidFill>
                <a:latin typeface="+mj-lt"/>
                <a:cs typeface="Lucida Sans Unicode"/>
              </a:rPr>
              <a:t>the</a:t>
            </a:r>
            <a:r>
              <a:rPr sz="1200" spc="-140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50" dirty="0">
                <a:solidFill>
                  <a:srgbClr val="1E0E3F"/>
                </a:solidFill>
                <a:latin typeface="+mj-lt"/>
                <a:cs typeface="Lucida Sans Unicode"/>
              </a:rPr>
              <a:t>programme.</a:t>
            </a:r>
            <a:r>
              <a:rPr sz="1200" spc="-140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50" dirty="0">
                <a:solidFill>
                  <a:srgbClr val="1E0E3F"/>
                </a:solidFill>
                <a:latin typeface="+mj-lt"/>
                <a:cs typeface="Lucida Sans Unicode"/>
              </a:rPr>
              <a:t>Further</a:t>
            </a:r>
            <a:r>
              <a:rPr sz="1200" spc="-140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40" dirty="0">
                <a:solidFill>
                  <a:srgbClr val="1E0E3F"/>
                </a:solidFill>
                <a:latin typeface="+mj-lt"/>
                <a:cs typeface="Lucida Sans Unicode"/>
              </a:rPr>
              <a:t>details</a:t>
            </a:r>
            <a:r>
              <a:rPr sz="1200" spc="-140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60" dirty="0">
                <a:solidFill>
                  <a:srgbClr val="1E0E3F"/>
                </a:solidFill>
                <a:latin typeface="+mj-lt"/>
                <a:cs typeface="Lucida Sans Unicode"/>
              </a:rPr>
              <a:t>will  </a:t>
            </a:r>
            <a:r>
              <a:rPr sz="1200" spc="-25" dirty="0">
                <a:solidFill>
                  <a:srgbClr val="1E0E3F"/>
                </a:solidFill>
                <a:latin typeface="+mj-lt"/>
                <a:cs typeface="Lucida Sans Unicode"/>
              </a:rPr>
              <a:t>be</a:t>
            </a:r>
            <a:r>
              <a:rPr sz="1200" spc="-140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25" dirty="0">
                <a:solidFill>
                  <a:srgbClr val="1E0E3F"/>
                </a:solidFill>
                <a:latin typeface="+mj-lt"/>
                <a:cs typeface="Lucida Sans Unicode"/>
              </a:rPr>
              <a:t>available</a:t>
            </a:r>
            <a:r>
              <a:rPr sz="1200" spc="-135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60" dirty="0">
                <a:solidFill>
                  <a:srgbClr val="1E0E3F"/>
                </a:solidFill>
                <a:latin typeface="+mj-lt"/>
                <a:cs typeface="Lucida Sans Unicode"/>
              </a:rPr>
              <a:t>closer</a:t>
            </a:r>
            <a:r>
              <a:rPr sz="1200" spc="-135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40" dirty="0">
                <a:solidFill>
                  <a:srgbClr val="1E0E3F"/>
                </a:solidFill>
                <a:latin typeface="+mj-lt"/>
                <a:cs typeface="Lucida Sans Unicode"/>
              </a:rPr>
              <a:t>to</a:t>
            </a:r>
            <a:r>
              <a:rPr sz="1200" spc="-135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35" dirty="0">
                <a:solidFill>
                  <a:srgbClr val="1E0E3F"/>
                </a:solidFill>
                <a:latin typeface="+mj-lt"/>
                <a:cs typeface="Lucida Sans Unicode"/>
              </a:rPr>
              <a:t>the</a:t>
            </a:r>
            <a:r>
              <a:rPr sz="1200" spc="-135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60" dirty="0">
                <a:solidFill>
                  <a:srgbClr val="1E0E3F"/>
                </a:solidFill>
                <a:latin typeface="+mj-lt"/>
                <a:cs typeface="Lucida Sans Unicode"/>
              </a:rPr>
              <a:t>time.</a:t>
            </a:r>
            <a:r>
              <a:rPr lang="en-GB" sz="1200" spc="-60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lang="en-GB" sz="1200" spc="-60" dirty="0">
                <a:solidFill>
                  <a:srgbClr val="3EBDAB"/>
                </a:solidFill>
                <a:latin typeface="+mj-lt"/>
                <a:cs typeface="Lucida Sans Unicode"/>
              </a:rPr>
              <a:t>To find out more about our programme, please contact winukned@gmail.com</a:t>
            </a:r>
            <a:endParaRPr sz="1200" dirty="0">
              <a:solidFill>
                <a:srgbClr val="3EBDAB"/>
              </a:solidFill>
              <a:latin typeface="+mj-lt"/>
              <a:cs typeface="Lucida Sans Unicode"/>
            </a:endParaRPr>
          </a:p>
          <a:p>
            <a:pPr>
              <a:lnSpc>
                <a:spcPct val="100000"/>
              </a:lnSpc>
              <a:spcBef>
                <a:spcPts val="45"/>
              </a:spcBef>
              <a:buClr>
                <a:srgbClr val="1E0E3F"/>
              </a:buClr>
              <a:buFont typeface="Lucida Sans Unicode"/>
              <a:buChar char="•"/>
            </a:pPr>
            <a:endParaRPr sz="1200" dirty="0">
              <a:latin typeface="+mj-lt"/>
              <a:cs typeface="Lucida Sans Unicode"/>
            </a:endParaRPr>
          </a:p>
          <a:p>
            <a:pPr marL="12700"/>
            <a:r>
              <a:rPr sz="1400" b="1" spc="-25" dirty="0">
                <a:solidFill>
                  <a:srgbClr val="3EBDAB"/>
                </a:solidFill>
                <a:latin typeface="+mj-lt"/>
              </a:rPr>
              <a:t>What does the application process involve?</a:t>
            </a:r>
          </a:p>
          <a:p>
            <a:pPr marL="241300" marR="6350" indent="-228600" algn="just">
              <a:lnSpc>
                <a:spcPct val="100000"/>
              </a:lnSpc>
              <a:spcBef>
                <a:spcPts val="280"/>
              </a:spcBef>
              <a:buChar char="•"/>
              <a:tabLst>
                <a:tab pos="241300" algn="l"/>
              </a:tabLst>
            </a:pPr>
            <a:r>
              <a:rPr sz="1200" spc="-40" dirty="0">
                <a:solidFill>
                  <a:srgbClr val="1E0E3F"/>
                </a:solidFill>
                <a:latin typeface="+mj-lt"/>
                <a:cs typeface="Lucida Sans Unicode"/>
              </a:rPr>
              <a:t>Once </a:t>
            </a:r>
            <a:r>
              <a:rPr sz="1200" spc="-35" dirty="0">
                <a:solidFill>
                  <a:srgbClr val="1E0E3F"/>
                </a:solidFill>
                <a:latin typeface="+mj-lt"/>
                <a:cs typeface="Lucida Sans Unicode"/>
              </a:rPr>
              <a:t>the </a:t>
            </a:r>
            <a:r>
              <a:rPr sz="1200" spc="55" dirty="0">
                <a:solidFill>
                  <a:srgbClr val="1E0E3F"/>
                </a:solidFill>
                <a:latin typeface="+mj-lt"/>
                <a:cs typeface="Lucida Sans Unicode"/>
              </a:rPr>
              <a:t>WIN </a:t>
            </a:r>
            <a:r>
              <a:rPr sz="1200" spc="-50" dirty="0">
                <a:solidFill>
                  <a:srgbClr val="1E0E3F"/>
                </a:solidFill>
                <a:latin typeface="+mj-lt"/>
                <a:cs typeface="Lucida Sans Unicode"/>
              </a:rPr>
              <a:t>project </a:t>
            </a:r>
            <a:r>
              <a:rPr sz="1200" spc="-15" dirty="0">
                <a:solidFill>
                  <a:srgbClr val="1E0E3F"/>
                </a:solidFill>
                <a:latin typeface="+mj-lt"/>
                <a:cs typeface="Lucida Sans Unicode"/>
              </a:rPr>
              <a:t>team </a:t>
            </a:r>
            <a:r>
              <a:rPr sz="1200" spc="-50" dirty="0">
                <a:solidFill>
                  <a:srgbClr val="1E0E3F"/>
                </a:solidFill>
                <a:latin typeface="+mj-lt"/>
                <a:cs typeface="Lucida Sans Unicode"/>
              </a:rPr>
              <a:t>receive </a:t>
            </a:r>
            <a:r>
              <a:rPr sz="1200" spc="-60" dirty="0">
                <a:solidFill>
                  <a:srgbClr val="1E0E3F"/>
                </a:solidFill>
                <a:latin typeface="+mj-lt"/>
                <a:cs typeface="Lucida Sans Unicode"/>
              </a:rPr>
              <a:t>your </a:t>
            </a:r>
            <a:r>
              <a:rPr sz="1200" spc="-40" dirty="0">
                <a:solidFill>
                  <a:srgbClr val="1E0E3F"/>
                </a:solidFill>
                <a:latin typeface="+mj-lt"/>
                <a:cs typeface="Lucida Sans Unicode"/>
              </a:rPr>
              <a:t>application it </a:t>
            </a:r>
            <a:r>
              <a:rPr sz="1200" spc="-60" dirty="0">
                <a:solidFill>
                  <a:srgbClr val="1E0E3F"/>
                </a:solidFill>
                <a:latin typeface="+mj-lt"/>
                <a:cs typeface="Lucida Sans Unicode"/>
              </a:rPr>
              <a:t>will </a:t>
            </a:r>
            <a:r>
              <a:rPr sz="1200" spc="-25" dirty="0">
                <a:solidFill>
                  <a:srgbClr val="1E0E3F"/>
                </a:solidFill>
                <a:latin typeface="+mj-lt"/>
                <a:cs typeface="Lucida Sans Unicode"/>
              </a:rPr>
              <a:t>be </a:t>
            </a:r>
            <a:r>
              <a:rPr sz="1200" spc="-30" dirty="0">
                <a:solidFill>
                  <a:srgbClr val="1E0E3F"/>
                </a:solidFill>
                <a:latin typeface="+mj-lt"/>
                <a:cs typeface="Lucida Sans Unicode"/>
              </a:rPr>
              <a:t>analysed </a:t>
            </a:r>
            <a:r>
              <a:rPr sz="1200" spc="-20" dirty="0">
                <a:solidFill>
                  <a:srgbClr val="1E0E3F"/>
                </a:solidFill>
                <a:latin typeface="+mj-lt"/>
                <a:cs typeface="Lucida Sans Unicode"/>
              </a:rPr>
              <a:t>and </a:t>
            </a:r>
            <a:r>
              <a:rPr sz="1200" spc="-45" dirty="0">
                <a:solidFill>
                  <a:srgbClr val="1E0E3F"/>
                </a:solidFill>
                <a:latin typeface="+mj-lt"/>
                <a:cs typeface="Lucida Sans Unicode"/>
              </a:rPr>
              <a:t>reviewed </a:t>
            </a:r>
            <a:r>
              <a:rPr sz="1200" spc="-20" dirty="0">
                <a:solidFill>
                  <a:srgbClr val="1E0E3F"/>
                </a:solidFill>
                <a:latin typeface="+mj-lt"/>
                <a:cs typeface="Lucida Sans Unicode"/>
              </a:rPr>
              <a:t>and </a:t>
            </a:r>
            <a:r>
              <a:rPr sz="1200" spc="-50" dirty="0">
                <a:solidFill>
                  <a:srgbClr val="1E0E3F"/>
                </a:solidFill>
                <a:latin typeface="+mj-lt"/>
                <a:cs typeface="Lucida Sans Unicode"/>
              </a:rPr>
              <a:t>if </a:t>
            </a:r>
            <a:r>
              <a:rPr sz="1200" spc="-60" dirty="0">
                <a:solidFill>
                  <a:srgbClr val="1E0E3F"/>
                </a:solidFill>
                <a:latin typeface="+mj-lt"/>
                <a:cs typeface="Lucida Sans Unicode"/>
              </a:rPr>
              <a:t>you </a:t>
            </a:r>
            <a:r>
              <a:rPr sz="1200" spc="-15" dirty="0">
                <a:solidFill>
                  <a:srgbClr val="1E0E3F"/>
                </a:solidFill>
                <a:latin typeface="+mj-lt"/>
                <a:cs typeface="Lucida Sans Unicode"/>
              </a:rPr>
              <a:t>are  </a:t>
            </a:r>
            <a:r>
              <a:rPr sz="1200" spc="-45" dirty="0">
                <a:solidFill>
                  <a:srgbClr val="1E0E3F"/>
                </a:solidFill>
                <a:latin typeface="+mj-lt"/>
                <a:cs typeface="Lucida Sans Unicode"/>
              </a:rPr>
              <a:t>selected</a:t>
            </a:r>
            <a:r>
              <a:rPr sz="1200" spc="-130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60" dirty="0">
                <a:solidFill>
                  <a:srgbClr val="1E0E3F"/>
                </a:solidFill>
                <a:latin typeface="+mj-lt"/>
                <a:cs typeface="Lucida Sans Unicode"/>
              </a:rPr>
              <a:t>you</a:t>
            </a:r>
            <a:r>
              <a:rPr sz="1200" spc="-130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60" dirty="0">
                <a:solidFill>
                  <a:srgbClr val="1E0E3F"/>
                </a:solidFill>
                <a:latin typeface="+mj-lt"/>
                <a:cs typeface="Lucida Sans Unicode"/>
              </a:rPr>
              <a:t>will</a:t>
            </a:r>
            <a:r>
              <a:rPr sz="1200" spc="-130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45" dirty="0">
                <a:solidFill>
                  <a:srgbClr val="1E0E3F"/>
                </a:solidFill>
                <a:latin typeface="+mj-lt"/>
                <a:cs typeface="Lucida Sans Unicode"/>
              </a:rPr>
              <a:t>then</a:t>
            </a:r>
            <a:r>
              <a:rPr sz="1200" spc="-130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25" dirty="0">
                <a:solidFill>
                  <a:srgbClr val="1E0E3F"/>
                </a:solidFill>
                <a:latin typeface="+mj-lt"/>
                <a:cs typeface="Lucida Sans Unicode"/>
              </a:rPr>
              <a:t>be</a:t>
            </a:r>
            <a:r>
              <a:rPr sz="1200" spc="-125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50" dirty="0">
                <a:solidFill>
                  <a:srgbClr val="1E0E3F"/>
                </a:solidFill>
                <a:latin typeface="+mj-lt"/>
                <a:cs typeface="Lucida Sans Unicode"/>
              </a:rPr>
              <a:t>offered</a:t>
            </a:r>
            <a:r>
              <a:rPr sz="1200" spc="-130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40" dirty="0">
                <a:solidFill>
                  <a:srgbClr val="1E0E3F"/>
                </a:solidFill>
                <a:latin typeface="+mj-lt"/>
                <a:cs typeface="Lucida Sans Unicode"/>
              </a:rPr>
              <a:t>to</a:t>
            </a:r>
            <a:r>
              <a:rPr sz="1200" spc="-130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20" dirty="0">
                <a:solidFill>
                  <a:srgbClr val="1E0E3F"/>
                </a:solidFill>
                <a:latin typeface="+mj-lt"/>
                <a:cs typeface="Lucida Sans Unicode"/>
              </a:rPr>
              <a:t>attend</a:t>
            </a:r>
            <a:r>
              <a:rPr sz="1200" spc="-130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5" dirty="0">
                <a:solidFill>
                  <a:srgbClr val="1E0E3F"/>
                </a:solidFill>
                <a:latin typeface="+mj-lt"/>
                <a:cs typeface="Lucida Sans Unicode"/>
              </a:rPr>
              <a:t>an</a:t>
            </a:r>
            <a:r>
              <a:rPr sz="1200" spc="-125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45" dirty="0">
                <a:solidFill>
                  <a:srgbClr val="1E0E3F"/>
                </a:solidFill>
                <a:latin typeface="+mj-lt"/>
                <a:cs typeface="Lucida Sans Unicode"/>
              </a:rPr>
              <a:t>interview</a:t>
            </a:r>
            <a:r>
              <a:rPr sz="1200" spc="-130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30" dirty="0">
                <a:solidFill>
                  <a:srgbClr val="1E0E3F"/>
                </a:solidFill>
                <a:latin typeface="+mj-lt"/>
                <a:cs typeface="Lucida Sans Unicode"/>
              </a:rPr>
              <a:t>based</a:t>
            </a:r>
            <a:r>
              <a:rPr sz="1200" spc="-130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55" dirty="0">
                <a:solidFill>
                  <a:srgbClr val="1E0E3F"/>
                </a:solidFill>
                <a:latin typeface="+mj-lt"/>
                <a:cs typeface="Lucida Sans Unicode"/>
              </a:rPr>
              <a:t>on</a:t>
            </a:r>
            <a:r>
              <a:rPr sz="1200" spc="-130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50" dirty="0">
                <a:solidFill>
                  <a:srgbClr val="1E0E3F"/>
                </a:solidFill>
                <a:latin typeface="+mj-lt"/>
                <a:cs typeface="Lucida Sans Unicode"/>
              </a:rPr>
              <a:t>suitability</a:t>
            </a:r>
            <a:r>
              <a:rPr sz="1200" spc="-125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20" dirty="0">
                <a:solidFill>
                  <a:srgbClr val="1E0E3F"/>
                </a:solidFill>
                <a:latin typeface="+mj-lt"/>
                <a:cs typeface="Lucida Sans Unicode"/>
              </a:rPr>
              <a:t>and</a:t>
            </a:r>
            <a:r>
              <a:rPr sz="1200" spc="-130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35" dirty="0">
                <a:solidFill>
                  <a:srgbClr val="1E0E3F"/>
                </a:solidFill>
                <a:latin typeface="+mj-lt"/>
                <a:cs typeface="Lucida Sans Unicode"/>
              </a:rPr>
              <a:t>the</a:t>
            </a:r>
            <a:r>
              <a:rPr sz="1200" spc="-130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65" dirty="0">
                <a:solidFill>
                  <a:srgbClr val="1E0E3F"/>
                </a:solidFill>
                <a:latin typeface="+mj-lt"/>
                <a:cs typeface="Lucida Sans Unicode"/>
              </a:rPr>
              <a:t>pre-set</a:t>
            </a:r>
            <a:r>
              <a:rPr sz="1200" spc="-130" dirty="0">
                <a:solidFill>
                  <a:srgbClr val="1E0E3F"/>
                </a:solidFill>
                <a:latin typeface="+mj-lt"/>
                <a:cs typeface="Lucida Sans Unicode"/>
              </a:rPr>
              <a:t> </a:t>
            </a:r>
            <a:r>
              <a:rPr sz="1200" spc="-55" dirty="0">
                <a:solidFill>
                  <a:srgbClr val="1E0E3F"/>
                </a:solidFill>
                <a:latin typeface="+mj-lt"/>
                <a:cs typeface="Lucida Sans Unicode"/>
              </a:rPr>
              <a:t>criteria.</a:t>
            </a:r>
            <a:endParaRPr sz="1200" dirty="0">
              <a:latin typeface="+mj-lt"/>
              <a:cs typeface="Lucida Sans Unicode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970215" y="10109203"/>
            <a:ext cx="100965" cy="1778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000" b="1" i="1" spc="5" dirty="0">
                <a:solidFill>
                  <a:srgbClr val="323031"/>
                </a:solidFill>
                <a:latin typeface="Trebuchet MS"/>
                <a:cs typeface="Trebuchet MS"/>
              </a:rPr>
              <a:t>3</a:t>
            </a:r>
            <a:endParaRPr sz="1000">
              <a:latin typeface="Trebuchet MS"/>
              <a:cs typeface="Trebuchet MS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69391" y="10121903"/>
            <a:ext cx="2789759" cy="15132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b="1" spc="30" dirty="0">
                <a:solidFill>
                  <a:srgbClr val="1E0E3F"/>
                </a:solidFill>
                <a:latin typeface="Helvetica 55 Roman"/>
                <a:cs typeface="Helvetica 55 Roman"/>
              </a:rPr>
              <a:t>WiN </a:t>
            </a:r>
            <a:r>
              <a:rPr sz="900" b="1" spc="-30" dirty="0">
                <a:solidFill>
                  <a:srgbClr val="1E0E3F"/>
                </a:solidFill>
                <a:latin typeface="Helvetica 55 Roman"/>
                <a:cs typeface="Helvetica 55 Roman"/>
              </a:rPr>
              <a:t>UK </a:t>
            </a:r>
            <a:r>
              <a:rPr sz="900" b="1" spc="-5" dirty="0">
                <a:solidFill>
                  <a:srgbClr val="1E0E3F"/>
                </a:solidFill>
                <a:latin typeface="Helvetica 55 Roman"/>
                <a:cs typeface="Helvetica 55 Roman"/>
              </a:rPr>
              <a:t>Non </a:t>
            </a:r>
            <a:r>
              <a:rPr sz="900" b="1" spc="-25" dirty="0">
                <a:solidFill>
                  <a:srgbClr val="1E0E3F"/>
                </a:solidFill>
                <a:latin typeface="Helvetica 55 Roman"/>
                <a:cs typeface="Helvetica 55 Roman"/>
              </a:rPr>
              <a:t>Executive </a:t>
            </a:r>
            <a:r>
              <a:rPr sz="900" b="1" spc="-15" dirty="0">
                <a:solidFill>
                  <a:srgbClr val="1E0E3F"/>
                </a:solidFill>
                <a:latin typeface="Helvetica 55 Roman"/>
                <a:cs typeface="Helvetica 55 Roman"/>
              </a:rPr>
              <a:t>Director </a:t>
            </a:r>
            <a:r>
              <a:rPr sz="900" b="1" dirty="0">
                <a:solidFill>
                  <a:srgbClr val="1E0E3F"/>
                </a:solidFill>
                <a:latin typeface="Helvetica 55 Roman"/>
                <a:cs typeface="Helvetica 55 Roman"/>
              </a:rPr>
              <a:t>(NED)</a:t>
            </a:r>
            <a:r>
              <a:rPr sz="900" b="1" spc="-175" dirty="0">
                <a:solidFill>
                  <a:srgbClr val="1E0E3F"/>
                </a:solidFill>
                <a:latin typeface="Helvetica 55 Roman"/>
                <a:cs typeface="Helvetica 55 Roman"/>
              </a:rPr>
              <a:t> </a:t>
            </a:r>
            <a:r>
              <a:rPr lang="en-GB" sz="900" b="1" spc="-40" dirty="0">
                <a:solidFill>
                  <a:srgbClr val="1E0E3F"/>
                </a:solidFill>
                <a:highlight>
                  <a:srgbClr val="FFFF00"/>
                </a:highlight>
                <a:latin typeface="Helvetica 55 Roman"/>
                <a:cs typeface="Helvetica 55 Roman"/>
              </a:rPr>
              <a:t>Programme</a:t>
            </a:r>
            <a:endParaRPr sz="900" dirty="0">
              <a:highlight>
                <a:srgbClr val="FFFF00"/>
              </a:highlight>
              <a:latin typeface="Helvetica 55 Roman"/>
              <a:cs typeface="Helvetica 55 Roman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7598105" y="0"/>
            <a:ext cx="38100" cy="455930"/>
          </a:xfrm>
          <a:custGeom>
            <a:avLst/>
            <a:gdLst/>
            <a:ahLst/>
            <a:cxnLst/>
            <a:rect l="l" t="t" r="r" b="b"/>
            <a:pathLst>
              <a:path w="38100" h="455930">
                <a:moveTo>
                  <a:pt x="0" y="455853"/>
                </a:moveTo>
                <a:lnTo>
                  <a:pt x="38100" y="455853"/>
                </a:lnTo>
                <a:lnTo>
                  <a:pt x="38100" y="0"/>
                </a:lnTo>
                <a:lnTo>
                  <a:pt x="0" y="0"/>
                </a:lnTo>
                <a:lnTo>
                  <a:pt x="0" y="455853"/>
                </a:lnTo>
                <a:close/>
              </a:path>
            </a:pathLst>
          </a:custGeom>
          <a:solidFill>
            <a:srgbClr val="623C9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578100" y="10000052"/>
            <a:ext cx="6480175" cy="0"/>
          </a:xfrm>
          <a:custGeom>
            <a:avLst/>
            <a:gdLst/>
            <a:ahLst/>
            <a:cxnLst/>
            <a:rect l="l" t="t" r="r" b="b"/>
            <a:pathLst>
              <a:path w="6480175">
                <a:moveTo>
                  <a:pt x="0" y="0"/>
                </a:moveTo>
                <a:lnTo>
                  <a:pt x="6479997" y="0"/>
                </a:lnTo>
              </a:path>
            </a:pathLst>
          </a:custGeom>
          <a:ln w="12700">
            <a:solidFill>
              <a:srgbClr val="623C9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0" y="0"/>
            <a:ext cx="7598409" cy="455930"/>
          </a:xfrm>
          <a:custGeom>
            <a:avLst/>
            <a:gdLst/>
            <a:ahLst/>
            <a:cxnLst/>
            <a:rect l="l" t="t" r="r" b="b"/>
            <a:pathLst>
              <a:path w="7598409" h="455930">
                <a:moveTo>
                  <a:pt x="0" y="455853"/>
                </a:moveTo>
                <a:lnTo>
                  <a:pt x="7598105" y="455853"/>
                </a:lnTo>
                <a:lnTo>
                  <a:pt x="7598105" y="0"/>
                </a:lnTo>
                <a:lnTo>
                  <a:pt x="0" y="0"/>
                </a:lnTo>
                <a:lnTo>
                  <a:pt x="0" y="455853"/>
                </a:lnTo>
                <a:close/>
              </a:path>
            </a:pathLst>
          </a:custGeom>
          <a:solidFill>
            <a:srgbClr val="623C9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562399" y="693171"/>
            <a:ext cx="6506845" cy="765594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41300" marR="5080" indent="-228600" algn="just">
              <a:lnSpc>
                <a:spcPct val="100000"/>
              </a:lnSpc>
              <a:spcBef>
                <a:spcPts val="100"/>
              </a:spcBef>
              <a:buClr>
                <a:srgbClr val="1E0E3F"/>
              </a:buClr>
              <a:buFont typeface="Lucida Sans Unicode"/>
              <a:buChar char="•"/>
              <a:tabLst>
                <a:tab pos="273685" algn="l"/>
              </a:tabLst>
            </a:pPr>
            <a:r>
              <a:rPr sz="1100" spc="-35" dirty="0">
                <a:solidFill>
                  <a:srgbClr val="1E0E3F"/>
                </a:solidFill>
                <a:latin typeface="Lucida Sans Unicode"/>
                <a:cs typeface="Lucida Sans Unicode"/>
              </a:rPr>
              <a:t>Candidates</a:t>
            </a:r>
            <a:r>
              <a:rPr sz="1100" spc="-120" dirty="0">
                <a:solidFill>
                  <a:srgbClr val="1E0E3F"/>
                </a:solidFill>
                <a:latin typeface="Lucida Sans Unicode"/>
                <a:cs typeface="Lucida Sans Unicode"/>
              </a:rPr>
              <a:t> </a:t>
            </a:r>
            <a:r>
              <a:rPr sz="1100" spc="-60" dirty="0">
                <a:solidFill>
                  <a:srgbClr val="1E0E3F"/>
                </a:solidFill>
                <a:latin typeface="Lucida Sans Unicode"/>
                <a:cs typeface="Lucida Sans Unicode"/>
              </a:rPr>
              <a:t>will</a:t>
            </a:r>
            <a:r>
              <a:rPr sz="1100" spc="-114" dirty="0">
                <a:solidFill>
                  <a:srgbClr val="1E0E3F"/>
                </a:solidFill>
                <a:latin typeface="Lucida Sans Unicode"/>
                <a:cs typeface="Lucida Sans Unicode"/>
              </a:rPr>
              <a:t> </a:t>
            </a:r>
            <a:r>
              <a:rPr sz="1100" spc="-25" dirty="0">
                <a:solidFill>
                  <a:srgbClr val="1E0E3F"/>
                </a:solidFill>
                <a:latin typeface="Lucida Sans Unicode"/>
                <a:cs typeface="Lucida Sans Unicode"/>
              </a:rPr>
              <a:t>be</a:t>
            </a:r>
            <a:r>
              <a:rPr sz="1100" spc="-114" dirty="0">
                <a:solidFill>
                  <a:srgbClr val="1E0E3F"/>
                </a:solidFill>
                <a:latin typeface="Lucida Sans Unicode"/>
                <a:cs typeface="Lucida Sans Unicode"/>
              </a:rPr>
              <a:t> </a:t>
            </a:r>
            <a:r>
              <a:rPr sz="1100" spc="-45" dirty="0">
                <a:solidFill>
                  <a:srgbClr val="1E0E3F"/>
                </a:solidFill>
                <a:latin typeface="Lucida Sans Unicode"/>
                <a:cs typeface="Lucida Sans Unicode"/>
              </a:rPr>
              <a:t>interviewed</a:t>
            </a:r>
            <a:r>
              <a:rPr sz="1100" spc="-114" dirty="0">
                <a:solidFill>
                  <a:srgbClr val="1E0E3F"/>
                </a:solidFill>
                <a:latin typeface="Lucida Sans Unicode"/>
                <a:cs typeface="Lucida Sans Unicode"/>
              </a:rPr>
              <a:t> </a:t>
            </a:r>
            <a:r>
              <a:rPr sz="1100" spc="-65" dirty="0">
                <a:solidFill>
                  <a:srgbClr val="1E0E3F"/>
                </a:solidFill>
                <a:highlight>
                  <a:srgbClr val="FFFF00"/>
                </a:highlight>
                <a:latin typeface="Lucida Sans Unicode"/>
                <a:cs typeface="Lucida Sans Unicode"/>
              </a:rPr>
              <a:t>in</a:t>
            </a:r>
            <a:r>
              <a:rPr sz="1100" spc="-114" dirty="0">
                <a:solidFill>
                  <a:srgbClr val="1E0E3F"/>
                </a:solidFill>
                <a:highlight>
                  <a:srgbClr val="FFFF00"/>
                </a:highlight>
                <a:latin typeface="Lucida Sans Unicode"/>
                <a:cs typeface="Lucida Sans Unicode"/>
              </a:rPr>
              <a:t> </a:t>
            </a:r>
            <a:r>
              <a:rPr sz="1100" spc="-55" dirty="0">
                <a:solidFill>
                  <a:srgbClr val="1E0E3F"/>
                </a:solidFill>
                <a:highlight>
                  <a:srgbClr val="FFFF00"/>
                </a:highlight>
                <a:latin typeface="Lucida Sans Unicode"/>
                <a:cs typeface="Lucida Sans Unicode"/>
              </a:rPr>
              <a:t>November</a:t>
            </a:r>
            <a:r>
              <a:rPr sz="1100" spc="-55" dirty="0">
                <a:solidFill>
                  <a:srgbClr val="1E0E3F"/>
                </a:solidFill>
                <a:latin typeface="Lucida Sans Unicode"/>
                <a:cs typeface="Lucida Sans Unicode"/>
              </a:rPr>
              <a:t>.</a:t>
            </a:r>
            <a:r>
              <a:rPr sz="1100" spc="145" dirty="0">
                <a:solidFill>
                  <a:srgbClr val="1E0E3F"/>
                </a:solidFill>
                <a:latin typeface="Lucida Sans Unicode"/>
                <a:cs typeface="Lucida Sans Unicode"/>
              </a:rPr>
              <a:t> </a:t>
            </a:r>
            <a:r>
              <a:rPr sz="1100" spc="-35" dirty="0">
                <a:solidFill>
                  <a:srgbClr val="1E0E3F"/>
                </a:solidFill>
                <a:latin typeface="Lucida Sans Unicode"/>
                <a:cs typeface="Lucida Sans Unicode"/>
              </a:rPr>
              <a:t>More</a:t>
            </a:r>
            <a:r>
              <a:rPr sz="1100" spc="-114" dirty="0">
                <a:solidFill>
                  <a:srgbClr val="1E0E3F"/>
                </a:solidFill>
                <a:latin typeface="Lucida Sans Unicode"/>
                <a:cs typeface="Lucida Sans Unicode"/>
              </a:rPr>
              <a:t> </a:t>
            </a:r>
            <a:r>
              <a:rPr sz="1100" spc="-40" dirty="0">
                <a:solidFill>
                  <a:srgbClr val="1E0E3F"/>
                </a:solidFill>
                <a:latin typeface="Lucida Sans Unicode"/>
                <a:cs typeface="Lucida Sans Unicode"/>
              </a:rPr>
              <a:t>details</a:t>
            </a:r>
            <a:r>
              <a:rPr sz="1100" spc="-120" dirty="0">
                <a:solidFill>
                  <a:srgbClr val="1E0E3F"/>
                </a:solidFill>
                <a:latin typeface="Lucida Sans Unicode"/>
                <a:cs typeface="Lucida Sans Unicode"/>
              </a:rPr>
              <a:t> </a:t>
            </a:r>
            <a:r>
              <a:rPr sz="1100" spc="-60" dirty="0">
                <a:solidFill>
                  <a:srgbClr val="1E0E3F"/>
                </a:solidFill>
                <a:latin typeface="Lucida Sans Unicode"/>
                <a:cs typeface="Lucida Sans Unicode"/>
              </a:rPr>
              <a:t>will</a:t>
            </a:r>
            <a:r>
              <a:rPr sz="1100" spc="-114" dirty="0">
                <a:solidFill>
                  <a:srgbClr val="1E0E3F"/>
                </a:solidFill>
                <a:latin typeface="Lucida Sans Unicode"/>
                <a:cs typeface="Lucida Sans Unicode"/>
              </a:rPr>
              <a:t> </a:t>
            </a:r>
            <a:r>
              <a:rPr sz="1100" spc="-25" dirty="0">
                <a:solidFill>
                  <a:srgbClr val="1E0E3F"/>
                </a:solidFill>
                <a:latin typeface="Lucida Sans Unicode"/>
                <a:cs typeface="Lucida Sans Unicode"/>
              </a:rPr>
              <a:t>be</a:t>
            </a:r>
            <a:r>
              <a:rPr sz="1100" spc="-114" dirty="0">
                <a:solidFill>
                  <a:srgbClr val="1E0E3F"/>
                </a:solidFill>
                <a:latin typeface="Lucida Sans Unicode"/>
                <a:cs typeface="Lucida Sans Unicode"/>
              </a:rPr>
              <a:t> </a:t>
            </a:r>
            <a:r>
              <a:rPr sz="1100" spc="-50" dirty="0">
                <a:solidFill>
                  <a:srgbClr val="1E0E3F"/>
                </a:solidFill>
                <a:latin typeface="Lucida Sans Unicode"/>
                <a:cs typeface="Lucida Sans Unicode"/>
              </a:rPr>
              <a:t>provided</a:t>
            </a:r>
            <a:r>
              <a:rPr sz="1100" spc="-114" dirty="0">
                <a:solidFill>
                  <a:srgbClr val="1E0E3F"/>
                </a:solidFill>
                <a:latin typeface="Lucida Sans Unicode"/>
                <a:cs typeface="Lucida Sans Unicode"/>
              </a:rPr>
              <a:t> </a:t>
            </a:r>
            <a:r>
              <a:rPr sz="1100" spc="-30" dirty="0">
                <a:solidFill>
                  <a:srgbClr val="1E0E3F"/>
                </a:solidFill>
                <a:latin typeface="Lucida Sans Unicode"/>
                <a:cs typeface="Lucida Sans Unicode"/>
              </a:rPr>
              <a:t>by</a:t>
            </a:r>
            <a:r>
              <a:rPr sz="1100" spc="-114" dirty="0">
                <a:solidFill>
                  <a:srgbClr val="1E0E3F"/>
                </a:solidFill>
                <a:latin typeface="Lucida Sans Unicode"/>
                <a:cs typeface="Lucida Sans Unicode"/>
              </a:rPr>
              <a:t> </a:t>
            </a:r>
            <a:r>
              <a:rPr sz="1100" spc="-35" dirty="0">
                <a:solidFill>
                  <a:srgbClr val="1E0E3F"/>
                </a:solidFill>
                <a:latin typeface="Lucida Sans Unicode"/>
                <a:cs typeface="Lucida Sans Unicode"/>
              </a:rPr>
              <a:t>the</a:t>
            </a:r>
            <a:r>
              <a:rPr sz="1100" spc="-114" dirty="0">
                <a:solidFill>
                  <a:srgbClr val="1E0E3F"/>
                </a:solidFill>
                <a:latin typeface="Lucida Sans Unicode"/>
                <a:cs typeface="Lucida Sans Unicode"/>
              </a:rPr>
              <a:t> </a:t>
            </a:r>
            <a:r>
              <a:rPr sz="1100" spc="40" dirty="0">
                <a:solidFill>
                  <a:srgbClr val="1E0E3F"/>
                </a:solidFill>
                <a:latin typeface="Lucida Sans Unicode"/>
                <a:cs typeface="Lucida Sans Unicode"/>
              </a:rPr>
              <a:t>WiN</a:t>
            </a:r>
            <a:r>
              <a:rPr sz="1100" spc="-114" dirty="0">
                <a:solidFill>
                  <a:srgbClr val="1E0E3F"/>
                </a:solidFill>
                <a:latin typeface="Lucida Sans Unicode"/>
                <a:cs typeface="Lucida Sans Unicode"/>
              </a:rPr>
              <a:t> </a:t>
            </a:r>
            <a:r>
              <a:rPr sz="1100" spc="-15" dirty="0">
                <a:solidFill>
                  <a:srgbClr val="1E0E3F"/>
                </a:solidFill>
                <a:latin typeface="Lucida Sans Unicode"/>
                <a:cs typeface="Lucida Sans Unicode"/>
              </a:rPr>
              <a:t>team </a:t>
            </a:r>
            <a:r>
              <a:rPr sz="1100" spc="-50" dirty="0">
                <a:solidFill>
                  <a:srgbClr val="1E0E3F"/>
                </a:solidFill>
                <a:latin typeface="Lucida Sans Unicode"/>
                <a:cs typeface="Lucida Sans Unicode"/>
              </a:rPr>
              <a:t>who</a:t>
            </a:r>
            <a:r>
              <a:rPr sz="1100" spc="-135" dirty="0">
                <a:solidFill>
                  <a:srgbClr val="1E0E3F"/>
                </a:solidFill>
                <a:latin typeface="Lucida Sans Unicode"/>
                <a:cs typeface="Lucida Sans Unicode"/>
              </a:rPr>
              <a:t> </a:t>
            </a:r>
            <a:r>
              <a:rPr sz="1100" spc="-60" dirty="0">
                <a:solidFill>
                  <a:srgbClr val="1E0E3F"/>
                </a:solidFill>
                <a:latin typeface="Lucida Sans Unicode"/>
                <a:cs typeface="Lucida Sans Unicode"/>
              </a:rPr>
              <a:t>will</a:t>
            </a:r>
            <a:r>
              <a:rPr sz="1100" spc="-135" dirty="0">
                <a:solidFill>
                  <a:srgbClr val="1E0E3F"/>
                </a:solidFill>
                <a:latin typeface="Lucida Sans Unicode"/>
                <a:cs typeface="Lucida Sans Unicode"/>
              </a:rPr>
              <a:t> </a:t>
            </a:r>
            <a:r>
              <a:rPr sz="1100" spc="-50" dirty="0">
                <a:solidFill>
                  <a:srgbClr val="1E0E3F"/>
                </a:solidFill>
                <a:latin typeface="Lucida Sans Unicode"/>
                <a:cs typeface="Lucida Sans Unicode"/>
              </a:rPr>
              <a:t>guide</a:t>
            </a:r>
            <a:r>
              <a:rPr sz="1100" spc="-135" dirty="0">
                <a:solidFill>
                  <a:srgbClr val="1E0E3F"/>
                </a:solidFill>
                <a:latin typeface="Lucida Sans Unicode"/>
                <a:cs typeface="Lucida Sans Unicode"/>
              </a:rPr>
              <a:t> </a:t>
            </a:r>
            <a:r>
              <a:rPr sz="1100" spc="-60" dirty="0">
                <a:solidFill>
                  <a:srgbClr val="1E0E3F"/>
                </a:solidFill>
                <a:latin typeface="Lucida Sans Unicode"/>
                <a:cs typeface="Lucida Sans Unicode"/>
              </a:rPr>
              <a:t>you</a:t>
            </a:r>
            <a:r>
              <a:rPr sz="1100" spc="-130" dirty="0">
                <a:solidFill>
                  <a:srgbClr val="1E0E3F"/>
                </a:solidFill>
                <a:latin typeface="Lucida Sans Unicode"/>
                <a:cs typeface="Lucida Sans Unicode"/>
              </a:rPr>
              <a:t> </a:t>
            </a:r>
            <a:r>
              <a:rPr sz="1100" spc="-60" dirty="0">
                <a:solidFill>
                  <a:srgbClr val="1E0E3F"/>
                </a:solidFill>
                <a:latin typeface="Lucida Sans Unicode"/>
                <a:cs typeface="Lucida Sans Unicode"/>
              </a:rPr>
              <a:t>through</a:t>
            </a:r>
            <a:r>
              <a:rPr sz="1100" spc="-135" dirty="0">
                <a:solidFill>
                  <a:srgbClr val="1E0E3F"/>
                </a:solidFill>
                <a:latin typeface="Lucida Sans Unicode"/>
                <a:cs typeface="Lucida Sans Unicode"/>
              </a:rPr>
              <a:t> </a:t>
            </a:r>
            <a:r>
              <a:rPr sz="1100" spc="-35" dirty="0">
                <a:solidFill>
                  <a:srgbClr val="1E0E3F"/>
                </a:solidFill>
                <a:latin typeface="Lucida Sans Unicode"/>
                <a:cs typeface="Lucida Sans Unicode"/>
              </a:rPr>
              <a:t>the</a:t>
            </a:r>
            <a:r>
              <a:rPr sz="1100" spc="-135" dirty="0">
                <a:solidFill>
                  <a:srgbClr val="1E0E3F"/>
                </a:solidFill>
                <a:latin typeface="Lucida Sans Unicode"/>
                <a:cs typeface="Lucida Sans Unicode"/>
              </a:rPr>
              <a:t> </a:t>
            </a:r>
            <a:r>
              <a:rPr sz="1100" spc="-60" dirty="0">
                <a:solidFill>
                  <a:srgbClr val="1E0E3F"/>
                </a:solidFill>
                <a:latin typeface="Lucida Sans Unicode"/>
                <a:cs typeface="Lucida Sans Unicode"/>
              </a:rPr>
              <a:t>process</a:t>
            </a:r>
            <a:r>
              <a:rPr sz="1100" spc="-130" dirty="0">
                <a:solidFill>
                  <a:srgbClr val="1E0E3F"/>
                </a:solidFill>
                <a:latin typeface="Lucida Sans Unicode"/>
                <a:cs typeface="Lucida Sans Unicode"/>
              </a:rPr>
              <a:t> </a:t>
            </a:r>
            <a:r>
              <a:rPr sz="1100" spc="-65" dirty="0">
                <a:solidFill>
                  <a:srgbClr val="1E0E3F"/>
                </a:solidFill>
                <a:latin typeface="Lucida Sans Unicode"/>
                <a:cs typeface="Lucida Sans Unicode"/>
              </a:rPr>
              <a:t>in</a:t>
            </a:r>
            <a:r>
              <a:rPr sz="1100" spc="-135" dirty="0">
                <a:solidFill>
                  <a:srgbClr val="1E0E3F"/>
                </a:solidFill>
                <a:latin typeface="Lucida Sans Unicode"/>
                <a:cs typeface="Lucida Sans Unicode"/>
              </a:rPr>
              <a:t> </a:t>
            </a:r>
            <a:r>
              <a:rPr sz="1100" spc="-50" dirty="0">
                <a:solidFill>
                  <a:srgbClr val="1E0E3F"/>
                </a:solidFill>
                <a:latin typeface="Lucida Sans Unicode"/>
                <a:cs typeface="Lucida Sans Unicode"/>
              </a:rPr>
              <a:t>terms</a:t>
            </a:r>
            <a:r>
              <a:rPr sz="1100" spc="-135" dirty="0">
                <a:solidFill>
                  <a:srgbClr val="1E0E3F"/>
                </a:solidFill>
                <a:latin typeface="Lucida Sans Unicode"/>
                <a:cs typeface="Lucida Sans Unicode"/>
              </a:rPr>
              <a:t> </a:t>
            </a:r>
            <a:r>
              <a:rPr sz="1100" spc="-45" dirty="0">
                <a:solidFill>
                  <a:srgbClr val="1E0E3F"/>
                </a:solidFill>
                <a:latin typeface="Lucida Sans Unicode"/>
                <a:cs typeface="Lucida Sans Unicode"/>
              </a:rPr>
              <a:t>of</a:t>
            </a:r>
            <a:r>
              <a:rPr sz="1100" spc="-130" dirty="0">
                <a:solidFill>
                  <a:srgbClr val="1E0E3F"/>
                </a:solidFill>
                <a:latin typeface="Lucida Sans Unicode"/>
                <a:cs typeface="Lucida Sans Unicode"/>
              </a:rPr>
              <a:t> </a:t>
            </a:r>
            <a:r>
              <a:rPr sz="1100" spc="-55" dirty="0">
                <a:solidFill>
                  <a:srgbClr val="1E0E3F"/>
                </a:solidFill>
                <a:latin typeface="Lucida Sans Unicode"/>
                <a:cs typeface="Lucida Sans Unicode"/>
              </a:rPr>
              <a:t>requirements</a:t>
            </a:r>
            <a:r>
              <a:rPr sz="1100" spc="-135" dirty="0">
                <a:solidFill>
                  <a:srgbClr val="1E0E3F"/>
                </a:solidFill>
                <a:latin typeface="Lucida Sans Unicode"/>
                <a:cs typeface="Lucida Sans Unicode"/>
              </a:rPr>
              <a:t> </a:t>
            </a:r>
            <a:r>
              <a:rPr sz="1100" spc="-20" dirty="0">
                <a:solidFill>
                  <a:srgbClr val="1E0E3F"/>
                </a:solidFill>
                <a:latin typeface="Lucida Sans Unicode"/>
                <a:cs typeface="Lucida Sans Unicode"/>
              </a:rPr>
              <a:t>and</a:t>
            </a:r>
            <a:r>
              <a:rPr sz="1100" spc="-135" dirty="0">
                <a:solidFill>
                  <a:srgbClr val="1E0E3F"/>
                </a:solidFill>
                <a:latin typeface="Lucida Sans Unicode"/>
                <a:cs typeface="Lucida Sans Unicode"/>
              </a:rPr>
              <a:t> </a:t>
            </a:r>
            <a:r>
              <a:rPr sz="1100" spc="-50" dirty="0">
                <a:solidFill>
                  <a:srgbClr val="1E0E3F"/>
                </a:solidFill>
                <a:latin typeface="Lucida Sans Unicode"/>
                <a:cs typeface="Lucida Sans Unicode"/>
              </a:rPr>
              <a:t>help</a:t>
            </a:r>
            <a:r>
              <a:rPr sz="1100" spc="-135" dirty="0">
                <a:solidFill>
                  <a:srgbClr val="1E0E3F"/>
                </a:solidFill>
                <a:latin typeface="Lucida Sans Unicode"/>
                <a:cs typeface="Lucida Sans Unicode"/>
              </a:rPr>
              <a:t> </a:t>
            </a:r>
            <a:r>
              <a:rPr sz="1100" spc="-45" dirty="0">
                <a:solidFill>
                  <a:srgbClr val="1E0E3F"/>
                </a:solidFill>
                <a:latin typeface="Lucida Sans Unicode"/>
                <a:cs typeface="Lucida Sans Unicode"/>
              </a:rPr>
              <a:t>with</a:t>
            </a:r>
            <a:r>
              <a:rPr sz="1100" spc="-130" dirty="0">
                <a:solidFill>
                  <a:srgbClr val="1E0E3F"/>
                </a:solidFill>
                <a:latin typeface="Lucida Sans Unicode"/>
                <a:cs typeface="Lucida Sans Unicode"/>
              </a:rPr>
              <a:t> </a:t>
            </a:r>
            <a:r>
              <a:rPr sz="1100" spc="-35" dirty="0">
                <a:solidFill>
                  <a:srgbClr val="1E0E3F"/>
                </a:solidFill>
                <a:latin typeface="Lucida Sans Unicode"/>
                <a:cs typeface="Lucida Sans Unicode"/>
              </a:rPr>
              <a:t>the</a:t>
            </a:r>
            <a:r>
              <a:rPr sz="1100" spc="-135" dirty="0">
                <a:solidFill>
                  <a:srgbClr val="1E0E3F"/>
                </a:solidFill>
                <a:latin typeface="Lucida Sans Unicode"/>
                <a:cs typeface="Lucida Sans Unicode"/>
              </a:rPr>
              <a:t> </a:t>
            </a:r>
            <a:r>
              <a:rPr sz="1100" spc="-45" dirty="0">
                <a:solidFill>
                  <a:srgbClr val="1E0E3F"/>
                </a:solidFill>
                <a:latin typeface="Lucida Sans Unicode"/>
                <a:cs typeface="Lucida Sans Unicode"/>
              </a:rPr>
              <a:t>preparation.</a:t>
            </a:r>
            <a:endParaRPr sz="1100" dirty="0">
              <a:latin typeface="Lucida Sans Unicode"/>
              <a:cs typeface="Lucida Sans Unicode"/>
            </a:endParaRPr>
          </a:p>
          <a:p>
            <a:pPr marL="241300" marR="5715" indent="-228600" algn="just">
              <a:lnSpc>
                <a:spcPct val="100000"/>
              </a:lnSpc>
              <a:spcBef>
                <a:spcPts val="280"/>
              </a:spcBef>
              <a:buChar char="•"/>
              <a:tabLst>
                <a:tab pos="241300" algn="l"/>
              </a:tabLst>
            </a:pPr>
            <a:r>
              <a:rPr sz="1100" spc="-35" dirty="0">
                <a:solidFill>
                  <a:srgbClr val="1E0E3F"/>
                </a:solidFill>
                <a:latin typeface="Lucida Sans Unicode"/>
                <a:cs typeface="Lucida Sans Unicode"/>
              </a:rPr>
              <a:t>Candidates </a:t>
            </a:r>
            <a:r>
              <a:rPr sz="1100" spc="-60" dirty="0">
                <a:solidFill>
                  <a:srgbClr val="1E0E3F"/>
                </a:solidFill>
                <a:latin typeface="Lucida Sans Unicode"/>
                <a:cs typeface="Lucida Sans Unicode"/>
              </a:rPr>
              <a:t>will </a:t>
            </a:r>
            <a:r>
              <a:rPr sz="1100" spc="-25" dirty="0">
                <a:solidFill>
                  <a:srgbClr val="1E0E3F"/>
                </a:solidFill>
                <a:latin typeface="Lucida Sans Unicode"/>
                <a:cs typeface="Lucida Sans Unicode"/>
              </a:rPr>
              <a:t>be </a:t>
            </a:r>
            <a:r>
              <a:rPr sz="1100" spc="-45" dirty="0">
                <a:solidFill>
                  <a:srgbClr val="1E0E3F"/>
                </a:solidFill>
                <a:latin typeface="Lucida Sans Unicode"/>
                <a:cs typeface="Lucida Sans Unicode"/>
              </a:rPr>
              <a:t>selected </a:t>
            </a:r>
            <a:r>
              <a:rPr sz="1100" spc="-60" dirty="0">
                <a:solidFill>
                  <a:srgbClr val="1E0E3F"/>
                </a:solidFill>
                <a:latin typeface="Lucida Sans Unicode"/>
                <a:cs typeface="Lucida Sans Unicode"/>
              </a:rPr>
              <a:t>through </a:t>
            </a:r>
            <a:r>
              <a:rPr sz="1100" spc="65" dirty="0">
                <a:solidFill>
                  <a:srgbClr val="1E0E3F"/>
                </a:solidFill>
                <a:latin typeface="Lucida Sans Unicode"/>
                <a:cs typeface="Lucida Sans Unicode"/>
              </a:rPr>
              <a:t>a </a:t>
            </a:r>
            <a:r>
              <a:rPr sz="1100" spc="-30" dirty="0">
                <a:solidFill>
                  <a:srgbClr val="1E0E3F"/>
                </a:solidFill>
                <a:latin typeface="Lucida Sans Unicode"/>
                <a:cs typeface="Lucida Sans Unicode"/>
              </a:rPr>
              <a:t>fair </a:t>
            </a:r>
            <a:r>
              <a:rPr sz="1100" spc="-20" dirty="0">
                <a:solidFill>
                  <a:srgbClr val="1E0E3F"/>
                </a:solidFill>
                <a:latin typeface="Lucida Sans Unicode"/>
                <a:cs typeface="Lucida Sans Unicode"/>
              </a:rPr>
              <a:t>and </a:t>
            </a:r>
            <a:r>
              <a:rPr sz="1100" spc="-35" dirty="0">
                <a:solidFill>
                  <a:srgbClr val="1E0E3F"/>
                </a:solidFill>
                <a:latin typeface="Lucida Sans Unicode"/>
                <a:cs typeface="Lucida Sans Unicode"/>
              </a:rPr>
              <a:t>transparent </a:t>
            </a:r>
            <a:r>
              <a:rPr sz="1100" spc="-55" dirty="0">
                <a:solidFill>
                  <a:srgbClr val="1E0E3F"/>
                </a:solidFill>
                <a:latin typeface="Lucida Sans Unicode"/>
                <a:cs typeface="Lucida Sans Unicode"/>
              </a:rPr>
              <a:t>recruitment </a:t>
            </a:r>
            <a:r>
              <a:rPr sz="1100" spc="-60" dirty="0">
                <a:solidFill>
                  <a:srgbClr val="1E0E3F"/>
                </a:solidFill>
                <a:latin typeface="Lucida Sans Unicode"/>
                <a:cs typeface="Lucida Sans Unicode"/>
              </a:rPr>
              <a:t>process </a:t>
            </a:r>
            <a:r>
              <a:rPr sz="1100" spc="-30" dirty="0">
                <a:solidFill>
                  <a:srgbClr val="1E0E3F"/>
                </a:solidFill>
                <a:latin typeface="Lucida Sans Unicode"/>
                <a:cs typeface="Lucida Sans Unicode"/>
              </a:rPr>
              <a:t>by </a:t>
            </a:r>
            <a:r>
              <a:rPr sz="1100" spc="-35" dirty="0">
                <a:solidFill>
                  <a:srgbClr val="1E0E3F"/>
                </a:solidFill>
                <a:latin typeface="Lucida Sans Unicode"/>
                <a:cs typeface="Lucida Sans Unicode"/>
              </a:rPr>
              <a:t>the </a:t>
            </a:r>
            <a:r>
              <a:rPr sz="1100" spc="55" dirty="0">
                <a:solidFill>
                  <a:srgbClr val="1E0E3F"/>
                </a:solidFill>
                <a:latin typeface="Lucida Sans Unicode"/>
                <a:cs typeface="Lucida Sans Unicode"/>
              </a:rPr>
              <a:t>WIN </a:t>
            </a:r>
            <a:r>
              <a:rPr sz="1100" spc="-50" dirty="0">
                <a:solidFill>
                  <a:srgbClr val="1E0E3F"/>
                </a:solidFill>
                <a:latin typeface="Lucida Sans Unicode"/>
                <a:cs typeface="Lucida Sans Unicode"/>
              </a:rPr>
              <a:t>project  </a:t>
            </a:r>
            <a:r>
              <a:rPr sz="1100" spc="-15" dirty="0">
                <a:solidFill>
                  <a:srgbClr val="1E0E3F"/>
                </a:solidFill>
                <a:latin typeface="Lucida Sans Unicode"/>
                <a:cs typeface="Lucida Sans Unicode"/>
              </a:rPr>
              <a:t>team</a:t>
            </a:r>
            <a:r>
              <a:rPr sz="1100" spc="-135" dirty="0">
                <a:solidFill>
                  <a:srgbClr val="1E0E3F"/>
                </a:solidFill>
                <a:latin typeface="Lucida Sans Unicode"/>
                <a:cs typeface="Lucida Sans Unicode"/>
              </a:rPr>
              <a:t> </a:t>
            </a:r>
            <a:r>
              <a:rPr sz="1100" spc="-20" dirty="0">
                <a:solidFill>
                  <a:srgbClr val="1E0E3F"/>
                </a:solidFill>
                <a:latin typeface="Lucida Sans Unicode"/>
                <a:cs typeface="Lucida Sans Unicode"/>
              </a:rPr>
              <a:t>and</a:t>
            </a:r>
            <a:r>
              <a:rPr sz="1100" spc="-130" dirty="0">
                <a:solidFill>
                  <a:srgbClr val="1E0E3F"/>
                </a:solidFill>
                <a:latin typeface="Lucida Sans Unicode"/>
                <a:cs typeface="Lucida Sans Unicode"/>
              </a:rPr>
              <a:t> </a:t>
            </a:r>
            <a:r>
              <a:rPr sz="1100" spc="-50" dirty="0">
                <a:solidFill>
                  <a:srgbClr val="1E0E3F"/>
                </a:solidFill>
                <a:latin typeface="Lucida Sans Unicode"/>
                <a:cs typeface="Lucida Sans Unicode"/>
              </a:rPr>
              <a:t>supported</a:t>
            </a:r>
            <a:r>
              <a:rPr sz="1100" spc="-130" dirty="0">
                <a:solidFill>
                  <a:srgbClr val="1E0E3F"/>
                </a:solidFill>
                <a:latin typeface="Lucida Sans Unicode"/>
                <a:cs typeface="Lucida Sans Unicode"/>
              </a:rPr>
              <a:t> </a:t>
            </a:r>
            <a:r>
              <a:rPr sz="1100" spc="-30" dirty="0">
                <a:solidFill>
                  <a:srgbClr val="1E0E3F"/>
                </a:solidFill>
                <a:latin typeface="Lucida Sans Unicode"/>
                <a:cs typeface="Lucida Sans Unicode"/>
              </a:rPr>
              <a:t>by</a:t>
            </a:r>
            <a:r>
              <a:rPr sz="1100" spc="-135" dirty="0">
                <a:solidFill>
                  <a:srgbClr val="1E0E3F"/>
                </a:solidFill>
                <a:latin typeface="Lucida Sans Unicode"/>
                <a:cs typeface="Lucida Sans Unicode"/>
              </a:rPr>
              <a:t> </a:t>
            </a:r>
            <a:r>
              <a:rPr sz="1100" spc="-65" dirty="0">
                <a:solidFill>
                  <a:srgbClr val="1E0E3F"/>
                </a:solidFill>
                <a:latin typeface="Lucida Sans Unicode"/>
                <a:cs typeface="Lucida Sans Unicode"/>
              </a:rPr>
              <a:t>senior</a:t>
            </a:r>
            <a:r>
              <a:rPr sz="1100" spc="-130" dirty="0">
                <a:solidFill>
                  <a:srgbClr val="1E0E3F"/>
                </a:solidFill>
                <a:latin typeface="Lucida Sans Unicode"/>
                <a:cs typeface="Lucida Sans Unicode"/>
              </a:rPr>
              <a:t> </a:t>
            </a:r>
            <a:r>
              <a:rPr sz="1100" spc="-50" dirty="0">
                <a:solidFill>
                  <a:srgbClr val="1E0E3F"/>
                </a:solidFill>
                <a:latin typeface="Lucida Sans Unicode"/>
                <a:cs typeface="Lucida Sans Unicode"/>
              </a:rPr>
              <a:t>members</a:t>
            </a:r>
            <a:r>
              <a:rPr sz="1100" spc="-130" dirty="0">
                <a:solidFill>
                  <a:srgbClr val="1E0E3F"/>
                </a:solidFill>
                <a:latin typeface="Lucida Sans Unicode"/>
                <a:cs typeface="Lucida Sans Unicode"/>
              </a:rPr>
              <a:t> </a:t>
            </a:r>
            <a:r>
              <a:rPr sz="1100" spc="-65" dirty="0">
                <a:solidFill>
                  <a:srgbClr val="1E0E3F"/>
                </a:solidFill>
                <a:latin typeface="Lucida Sans Unicode"/>
                <a:cs typeface="Lucida Sans Unicode"/>
              </a:rPr>
              <a:t>in</a:t>
            </a:r>
            <a:r>
              <a:rPr sz="1100" spc="-130" dirty="0">
                <a:solidFill>
                  <a:srgbClr val="1E0E3F"/>
                </a:solidFill>
                <a:latin typeface="Lucida Sans Unicode"/>
                <a:cs typeface="Lucida Sans Unicode"/>
              </a:rPr>
              <a:t> </a:t>
            </a:r>
            <a:r>
              <a:rPr sz="1100" spc="5" dirty="0">
                <a:solidFill>
                  <a:srgbClr val="1E0E3F"/>
                </a:solidFill>
                <a:latin typeface="Lucida Sans Unicode"/>
                <a:cs typeface="Lucida Sans Unicode"/>
              </a:rPr>
              <a:t>WiN.</a:t>
            </a:r>
            <a:r>
              <a:rPr sz="1100" spc="110" dirty="0">
                <a:solidFill>
                  <a:srgbClr val="1E0E3F"/>
                </a:solidFill>
                <a:latin typeface="Lucida Sans Unicode"/>
                <a:cs typeface="Lucida Sans Unicode"/>
              </a:rPr>
              <a:t> </a:t>
            </a:r>
            <a:endParaRPr sz="1100" dirty="0">
              <a:latin typeface="Lucida Sans Unicode"/>
              <a:cs typeface="Lucida Sans Unicode"/>
            </a:endParaRPr>
          </a:p>
          <a:p>
            <a:pPr>
              <a:lnSpc>
                <a:spcPct val="100000"/>
              </a:lnSpc>
              <a:spcBef>
                <a:spcPts val="45"/>
              </a:spcBef>
              <a:buClr>
                <a:srgbClr val="1E0E3F"/>
              </a:buClr>
              <a:buFont typeface="Lucida Sans Unicode"/>
              <a:buChar char="•"/>
            </a:pPr>
            <a:endParaRPr sz="1200" dirty="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</a:pPr>
            <a:r>
              <a:rPr sz="1100" b="1" spc="5" dirty="0">
                <a:solidFill>
                  <a:srgbClr val="3EBDAB"/>
                </a:solidFill>
                <a:latin typeface="Helvetica 55 Roman"/>
                <a:cs typeface="Helvetica 55 Roman"/>
              </a:rPr>
              <a:t>What</a:t>
            </a:r>
            <a:r>
              <a:rPr sz="1100" b="1" spc="-85" dirty="0">
                <a:solidFill>
                  <a:srgbClr val="3EBDAB"/>
                </a:solidFill>
                <a:latin typeface="Helvetica 55 Roman"/>
                <a:cs typeface="Helvetica 55 Roman"/>
              </a:rPr>
              <a:t> </a:t>
            </a:r>
            <a:r>
              <a:rPr sz="1100" b="1" spc="-30" dirty="0">
                <a:solidFill>
                  <a:srgbClr val="3EBDAB"/>
                </a:solidFill>
                <a:latin typeface="Helvetica 55 Roman"/>
                <a:cs typeface="Helvetica 55 Roman"/>
              </a:rPr>
              <a:t>are</a:t>
            </a:r>
            <a:r>
              <a:rPr sz="1100" b="1" spc="-85" dirty="0">
                <a:solidFill>
                  <a:srgbClr val="3EBDAB"/>
                </a:solidFill>
                <a:latin typeface="Helvetica 55 Roman"/>
                <a:cs typeface="Helvetica 55 Roman"/>
              </a:rPr>
              <a:t> </a:t>
            </a:r>
            <a:r>
              <a:rPr sz="1100" b="1" spc="-50" dirty="0">
                <a:solidFill>
                  <a:srgbClr val="3EBDAB"/>
                </a:solidFill>
                <a:latin typeface="Helvetica 55 Roman"/>
                <a:cs typeface="Helvetica 55 Roman"/>
              </a:rPr>
              <a:t>you</a:t>
            </a:r>
            <a:r>
              <a:rPr sz="1100" b="1" spc="-90" dirty="0">
                <a:solidFill>
                  <a:srgbClr val="3EBDAB"/>
                </a:solidFill>
                <a:latin typeface="Helvetica 55 Roman"/>
                <a:cs typeface="Helvetica 55 Roman"/>
              </a:rPr>
              <a:t> </a:t>
            </a:r>
            <a:r>
              <a:rPr sz="1100" b="1" spc="-50" dirty="0">
                <a:solidFill>
                  <a:srgbClr val="3EBDAB"/>
                </a:solidFill>
                <a:latin typeface="Helvetica 55 Roman"/>
                <a:cs typeface="Helvetica 55 Roman"/>
              </a:rPr>
              <a:t>looking</a:t>
            </a:r>
            <a:r>
              <a:rPr sz="1100" b="1" spc="-85" dirty="0">
                <a:solidFill>
                  <a:srgbClr val="3EBDAB"/>
                </a:solidFill>
                <a:latin typeface="Helvetica 55 Roman"/>
                <a:cs typeface="Helvetica 55 Roman"/>
              </a:rPr>
              <a:t> </a:t>
            </a:r>
            <a:r>
              <a:rPr sz="1100" b="1" spc="-20" dirty="0">
                <a:solidFill>
                  <a:srgbClr val="3EBDAB"/>
                </a:solidFill>
                <a:latin typeface="Helvetica 55 Roman"/>
                <a:cs typeface="Helvetica 55 Roman"/>
              </a:rPr>
              <a:t>for</a:t>
            </a:r>
            <a:r>
              <a:rPr sz="1100" b="1" spc="-85" dirty="0">
                <a:solidFill>
                  <a:srgbClr val="3EBDAB"/>
                </a:solidFill>
                <a:latin typeface="Helvetica 55 Roman"/>
                <a:cs typeface="Helvetica 55 Roman"/>
              </a:rPr>
              <a:t> </a:t>
            </a:r>
            <a:r>
              <a:rPr sz="1100" b="1" spc="-35" dirty="0">
                <a:solidFill>
                  <a:srgbClr val="3EBDAB"/>
                </a:solidFill>
                <a:latin typeface="Helvetica 55 Roman"/>
                <a:cs typeface="Helvetica 55 Roman"/>
              </a:rPr>
              <a:t>in</a:t>
            </a:r>
            <a:r>
              <a:rPr sz="1100" b="1" spc="-85" dirty="0">
                <a:solidFill>
                  <a:srgbClr val="3EBDAB"/>
                </a:solidFill>
                <a:latin typeface="Helvetica 55 Roman"/>
                <a:cs typeface="Helvetica 55 Roman"/>
              </a:rPr>
              <a:t> </a:t>
            </a:r>
            <a:r>
              <a:rPr sz="1100" b="1" spc="-25" dirty="0">
                <a:solidFill>
                  <a:srgbClr val="3EBDAB"/>
                </a:solidFill>
                <a:latin typeface="Helvetica 55 Roman"/>
                <a:cs typeface="Helvetica 55 Roman"/>
              </a:rPr>
              <a:t>an</a:t>
            </a:r>
            <a:r>
              <a:rPr sz="1100" b="1" spc="-85" dirty="0">
                <a:solidFill>
                  <a:srgbClr val="3EBDAB"/>
                </a:solidFill>
                <a:latin typeface="Helvetica 55 Roman"/>
                <a:cs typeface="Helvetica 55 Roman"/>
              </a:rPr>
              <a:t> </a:t>
            </a:r>
            <a:r>
              <a:rPr sz="1100" b="1" spc="-35" dirty="0">
                <a:solidFill>
                  <a:srgbClr val="3EBDAB"/>
                </a:solidFill>
                <a:latin typeface="Helvetica 55 Roman"/>
                <a:cs typeface="Helvetica 55 Roman"/>
              </a:rPr>
              <a:t>ideal</a:t>
            </a:r>
            <a:r>
              <a:rPr sz="1100" b="1" spc="-85" dirty="0">
                <a:solidFill>
                  <a:srgbClr val="3EBDAB"/>
                </a:solidFill>
                <a:latin typeface="Helvetica 55 Roman"/>
                <a:cs typeface="Helvetica 55 Roman"/>
              </a:rPr>
              <a:t> </a:t>
            </a:r>
            <a:r>
              <a:rPr sz="1100" b="1" spc="-50" dirty="0">
                <a:solidFill>
                  <a:srgbClr val="3EBDAB"/>
                </a:solidFill>
                <a:latin typeface="Helvetica 55 Roman"/>
                <a:cs typeface="Helvetica 55 Roman"/>
              </a:rPr>
              <a:t>candidate?</a:t>
            </a:r>
            <a:endParaRPr sz="1100" dirty="0">
              <a:latin typeface="Helvetica 55 Roman"/>
              <a:cs typeface="Helvetica 55 Roman"/>
            </a:endParaRPr>
          </a:p>
          <a:p>
            <a:pPr marL="241300" marR="5080" indent="-228600" algn="just">
              <a:lnSpc>
                <a:spcPct val="100000"/>
              </a:lnSpc>
              <a:spcBef>
                <a:spcPts val="284"/>
              </a:spcBef>
              <a:buChar char="•"/>
              <a:tabLst>
                <a:tab pos="241300" algn="l"/>
              </a:tabLst>
            </a:pPr>
            <a:r>
              <a:rPr sz="1100" spc="5" dirty="0">
                <a:solidFill>
                  <a:srgbClr val="1E0E3F"/>
                </a:solidFill>
                <a:latin typeface="Lucida Sans Unicode"/>
                <a:cs typeface="Lucida Sans Unicode"/>
              </a:rPr>
              <a:t>NEDs</a:t>
            </a:r>
            <a:r>
              <a:rPr sz="1100" spc="-100" dirty="0">
                <a:solidFill>
                  <a:srgbClr val="1E0E3F"/>
                </a:solidFill>
                <a:latin typeface="Lucida Sans Unicode"/>
                <a:cs typeface="Lucida Sans Unicode"/>
              </a:rPr>
              <a:t> </a:t>
            </a:r>
            <a:r>
              <a:rPr sz="1100" spc="-50" dirty="0">
                <a:solidFill>
                  <a:srgbClr val="1E0E3F"/>
                </a:solidFill>
                <a:latin typeface="Lucida Sans Unicode"/>
                <a:cs typeface="Lucida Sans Unicode"/>
              </a:rPr>
              <a:t>represent</a:t>
            </a:r>
            <a:r>
              <a:rPr sz="1100" spc="-95" dirty="0">
                <a:solidFill>
                  <a:srgbClr val="1E0E3F"/>
                </a:solidFill>
                <a:latin typeface="Lucida Sans Unicode"/>
                <a:cs typeface="Lucida Sans Unicode"/>
              </a:rPr>
              <a:t> </a:t>
            </a:r>
            <a:r>
              <a:rPr sz="1100" spc="-65" dirty="0">
                <a:solidFill>
                  <a:srgbClr val="1E0E3F"/>
                </a:solidFill>
                <a:latin typeface="Lucida Sans Unicode"/>
                <a:cs typeface="Lucida Sans Unicode"/>
              </a:rPr>
              <a:t>in</a:t>
            </a:r>
            <a:r>
              <a:rPr sz="1100" spc="-105" dirty="0">
                <a:solidFill>
                  <a:srgbClr val="1E0E3F"/>
                </a:solidFill>
                <a:latin typeface="Lucida Sans Unicode"/>
                <a:cs typeface="Lucida Sans Unicode"/>
              </a:rPr>
              <a:t> </a:t>
            </a:r>
            <a:r>
              <a:rPr sz="1100" spc="-55" dirty="0">
                <a:solidFill>
                  <a:srgbClr val="1E0E3F"/>
                </a:solidFill>
                <a:latin typeface="Lucida Sans Unicode"/>
                <a:cs typeface="Lucida Sans Unicode"/>
              </a:rPr>
              <a:t>some</a:t>
            </a:r>
            <a:r>
              <a:rPr sz="1100" spc="-95" dirty="0">
                <a:solidFill>
                  <a:srgbClr val="1E0E3F"/>
                </a:solidFill>
                <a:latin typeface="Lucida Sans Unicode"/>
                <a:cs typeface="Lucida Sans Unicode"/>
              </a:rPr>
              <a:t> </a:t>
            </a:r>
            <a:r>
              <a:rPr sz="1100" spc="-40" dirty="0">
                <a:solidFill>
                  <a:srgbClr val="1E0E3F"/>
                </a:solidFill>
                <a:latin typeface="Lucida Sans Unicode"/>
                <a:cs typeface="Lucida Sans Unicode"/>
              </a:rPr>
              <a:t>cases</a:t>
            </a:r>
            <a:r>
              <a:rPr sz="1100" spc="-95" dirty="0">
                <a:solidFill>
                  <a:srgbClr val="1E0E3F"/>
                </a:solidFill>
                <a:latin typeface="Lucida Sans Unicode"/>
                <a:cs typeface="Lucida Sans Unicode"/>
              </a:rPr>
              <a:t> </a:t>
            </a:r>
            <a:r>
              <a:rPr sz="1100" spc="-35" dirty="0">
                <a:solidFill>
                  <a:srgbClr val="1E0E3F"/>
                </a:solidFill>
                <a:latin typeface="Lucida Sans Unicode"/>
                <a:cs typeface="Lucida Sans Unicode"/>
              </a:rPr>
              <a:t>the</a:t>
            </a:r>
            <a:r>
              <a:rPr sz="1100" spc="-100" dirty="0">
                <a:solidFill>
                  <a:srgbClr val="1E0E3F"/>
                </a:solidFill>
                <a:latin typeface="Lucida Sans Unicode"/>
                <a:cs typeface="Lucida Sans Unicode"/>
              </a:rPr>
              <a:t> </a:t>
            </a:r>
            <a:r>
              <a:rPr sz="1100" spc="-40" dirty="0">
                <a:solidFill>
                  <a:srgbClr val="1E0E3F"/>
                </a:solidFill>
                <a:latin typeface="Lucida Sans Unicode"/>
                <a:cs typeface="Lucida Sans Unicode"/>
              </a:rPr>
              <a:t>top</a:t>
            </a:r>
            <a:r>
              <a:rPr sz="1100" spc="-100" dirty="0">
                <a:solidFill>
                  <a:srgbClr val="1E0E3F"/>
                </a:solidFill>
                <a:latin typeface="Lucida Sans Unicode"/>
                <a:cs typeface="Lucida Sans Unicode"/>
              </a:rPr>
              <a:t> </a:t>
            </a:r>
            <a:r>
              <a:rPr sz="1100" spc="-45" dirty="0">
                <a:solidFill>
                  <a:srgbClr val="1E0E3F"/>
                </a:solidFill>
                <a:latin typeface="Lucida Sans Unicode"/>
                <a:cs typeface="Lucida Sans Unicode"/>
              </a:rPr>
              <a:t>tier</a:t>
            </a:r>
            <a:r>
              <a:rPr sz="1100" spc="-95" dirty="0">
                <a:solidFill>
                  <a:srgbClr val="1E0E3F"/>
                </a:solidFill>
                <a:latin typeface="Lucida Sans Unicode"/>
                <a:cs typeface="Lucida Sans Unicode"/>
              </a:rPr>
              <a:t> </a:t>
            </a:r>
            <a:r>
              <a:rPr sz="1100" spc="-45" dirty="0">
                <a:solidFill>
                  <a:srgbClr val="1E0E3F"/>
                </a:solidFill>
                <a:latin typeface="Lucida Sans Unicode"/>
                <a:cs typeface="Lucida Sans Unicode"/>
              </a:rPr>
              <a:t>of</a:t>
            </a:r>
            <a:r>
              <a:rPr sz="1100" spc="-100" dirty="0">
                <a:solidFill>
                  <a:srgbClr val="1E0E3F"/>
                </a:solidFill>
                <a:latin typeface="Lucida Sans Unicode"/>
                <a:cs typeface="Lucida Sans Unicode"/>
              </a:rPr>
              <a:t> </a:t>
            </a:r>
            <a:r>
              <a:rPr sz="1100" spc="-45" dirty="0">
                <a:solidFill>
                  <a:srgbClr val="1E0E3F"/>
                </a:solidFill>
                <a:latin typeface="Lucida Sans Unicode"/>
                <a:cs typeface="Lucida Sans Unicode"/>
              </a:rPr>
              <a:t>corporate</a:t>
            </a:r>
            <a:r>
              <a:rPr sz="1100" spc="-95" dirty="0">
                <a:solidFill>
                  <a:srgbClr val="1E0E3F"/>
                </a:solidFill>
                <a:latin typeface="Lucida Sans Unicode"/>
                <a:cs typeface="Lucida Sans Unicode"/>
              </a:rPr>
              <a:t> </a:t>
            </a:r>
            <a:r>
              <a:rPr sz="1100" spc="-50" dirty="0">
                <a:solidFill>
                  <a:srgbClr val="1E0E3F"/>
                </a:solidFill>
                <a:latin typeface="Lucida Sans Unicode"/>
                <a:cs typeface="Lucida Sans Unicode"/>
              </a:rPr>
              <a:t>advisors</a:t>
            </a:r>
            <a:r>
              <a:rPr sz="1100" spc="-95" dirty="0">
                <a:solidFill>
                  <a:srgbClr val="1E0E3F"/>
                </a:solidFill>
                <a:latin typeface="Lucida Sans Unicode"/>
                <a:cs typeface="Lucida Sans Unicode"/>
              </a:rPr>
              <a:t> </a:t>
            </a:r>
            <a:r>
              <a:rPr sz="1100" spc="-20" dirty="0">
                <a:solidFill>
                  <a:srgbClr val="1E0E3F"/>
                </a:solidFill>
                <a:latin typeface="Lucida Sans Unicode"/>
                <a:cs typeface="Lucida Sans Unicode"/>
              </a:rPr>
              <a:t>and</a:t>
            </a:r>
            <a:r>
              <a:rPr sz="1100" spc="-105" dirty="0">
                <a:solidFill>
                  <a:srgbClr val="1E0E3F"/>
                </a:solidFill>
                <a:latin typeface="Lucida Sans Unicode"/>
                <a:cs typeface="Lucida Sans Unicode"/>
              </a:rPr>
              <a:t> </a:t>
            </a:r>
            <a:r>
              <a:rPr sz="1100" spc="-45" dirty="0">
                <a:solidFill>
                  <a:srgbClr val="1E0E3F"/>
                </a:solidFill>
                <a:latin typeface="Lucida Sans Unicode"/>
                <a:cs typeface="Lucida Sans Unicode"/>
              </a:rPr>
              <a:t>reaching</a:t>
            </a:r>
            <a:r>
              <a:rPr sz="1100" spc="-100" dirty="0">
                <a:solidFill>
                  <a:srgbClr val="1E0E3F"/>
                </a:solidFill>
                <a:latin typeface="Lucida Sans Unicode"/>
                <a:cs typeface="Lucida Sans Unicode"/>
              </a:rPr>
              <a:t> </a:t>
            </a:r>
            <a:r>
              <a:rPr sz="1100" spc="-15" dirty="0">
                <a:solidFill>
                  <a:srgbClr val="1E0E3F"/>
                </a:solidFill>
                <a:latin typeface="Lucida Sans Unicode"/>
                <a:cs typeface="Lucida Sans Unicode"/>
              </a:rPr>
              <a:t>that</a:t>
            </a:r>
            <a:r>
              <a:rPr sz="1100" spc="-100" dirty="0">
                <a:solidFill>
                  <a:srgbClr val="1E0E3F"/>
                </a:solidFill>
                <a:latin typeface="Lucida Sans Unicode"/>
                <a:cs typeface="Lucida Sans Unicode"/>
              </a:rPr>
              <a:t> </a:t>
            </a:r>
            <a:r>
              <a:rPr sz="1100" spc="-55" dirty="0">
                <a:solidFill>
                  <a:srgbClr val="1E0E3F"/>
                </a:solidFill>
                <a:latin typeface="Lucida Sans Unicode"/>
                <a:cs typeface="Lucida Sans Unicode"/>
              </a:rPr>
              <a:t>level</a:t>
            </a:r>
            <a:r>
              <a:rPr sz="1100" spc="-100" dirty="0">
                <a:solidFill>
                  <a:srgbClr val="1E0E3F"/>
                </a:solidFill>
                <a:latin typeface="Lucida Sans Unicode"/>
                <a:cs typeface="Lucida Sans Unicode"/>
              </a:rPr>
              <a:t> </a:t>
            </a:r>
            <a:r>
              <a:rPr sz="1100" spc="-60" dirty="0">
                <a:solidFill>
                  <a:srgbClr val="1E0E3F"/>
                </a:solidFill>
                <a:latin typeface="Lucida Sans Unicode"/>
                <a:cs typeface="Lucida Sans Unicode"/>
              </a:rPr>
              <a:t>will</a:t>
            </a:r>
            <a:r>
              <a:rPr sz="1100" spc="-100" dirty="0">
                <a:solidFill>
                  <a:srgbClr val="1E0E3F"/>
                </a:solidFill>
                <a:latin typeface="Lucida Sans Unicode"/>
                <a:cs typeface="Lucida Sans Unicode"/>
              </a:rPr>
              <a:t> </a:t>
            </a:r>
            <a:r>
              <a:rPr sz="1100" spc="-30" dirty="0">
                <a:solidFill>
                  <a:srgbClr val="1E0E3F"/>
                </a:solidFill>
                <a:latin typeface="Lucida Sans Unicode"/>
                <a:cs typeface="Lucida Sans Unicode"/>
              </a:rPr>
              <a:t>take</a:t>
            </a:r>
            <a:r>
              <a:rPr sz="1100" spc="-100" dirty="0">
                <a:solidFill>
                  <a:srgbClr val="1E0E3F"/>
                </a:solidFill>
                <a:latin typeface="Lucida Sans Unicode"/>
                <a:cs typeface="Lucida Sans Unicode"/>
              </a:rPr>
              <a:t> </a:t>
            </a:r>
            <a:r>
              <a:rPr sz="1100" spc="-35" dirty="0">
                <a:solidFill>
                  <a:srgbClr val="1E0E3F"/>
                </a:solidFill>
                <a:latin typeface="Lucida Sans Unicode"/>
                <a:cs typeface="Lucida Sans Unicode"/>
              </a:rPr>
              <a:t>hard  </a:t>
            </a:r>
            <a:r>
              <a:rPr sz="1100" spc="-55" dirty="0">
                <a:solidFill>
                  <a:srgbClr val="1E0E3F"/>
                </a:solidFill>
                <a:latin typeface="Lucida Sans Unicode"/>
                <a:cs typeface="Lucida Sans Unicode"/>
              </a:rPr>
              <a:t>individual</a:t>
            </a:r>
            <a:r>
              <a:rPr sz="1100" spc="-140" dirty="0">
                <a:solidFill>
                  <a:srgbClr val="1E0E3F"/>
                </a:solidFill>
                <a:latin typeface="Lucida Sans Unicode"/>
                <a:cs typeface="Lucida Sans Unicode"/>
              </a:rPr>
              <a:t> </a:t>
            </a:r>
            <a:r>
              <a:rPr sz="1100" spc="-65" dirty="0">
                <a:solidFill>
                  <a:srgbClr val="1E0E3F"/>
                </a:solidFill>
                <a:latin typeface="Lucida Sans Unicode"/>
                <a:cs typeface="Lucida Sans Unicode"/>
              </a:rPr>
              <a:t>work</a:t>
            </a:r>
            <a:r>
              <a:rPr sz="1100" spc="-135" dirty="0">
                <a:solidFill>
                  <a:srgbClr val="1E0E3F"/>
                </a:solidFill>
                <a:latin typeface="Lucida Sans Unicode"/>
                <a:cs typeface="Lucida Sans Unicode"/>
              </a:rPr>
              <a:t> </a:t>
            </a:r>
            <a:r>
              <a:rPr sz="1100" spc="-20" dirty="0">
                <a:solidFill>
                  <a:srgbClr val="1E0E3F"/>
                </a:solidFill>
                <a:latin typeface="Lucida Sans Unicode"/>
                <a:cs typeface="Lucida Sans Unicode"/>
              </a:rPr>
              <a:t>and</a:t>
            </a:r>
            <a:r>
              <a:rPr sz="1100" spc="-135" dirty="0">
                <a:solidFill>
                  <a:srgbClr val="1E0E3F"/>
                </a:solidFill>
                <a:latin typeface="Lucida Sans Unicode"/>
                <a:cs typeface="Lucida Sans Unicode"/>
              </a:rPr>
              <a:t> </a:t>
            </a:r>
            <a:r>
              <a:rPr sz="1100" spc="-50" dirty="0">
                <a:solidFill>
                  <a:srgbClr val="1E0E3F"/>
                </a:solidFill>
                <a:latin typeface="Lucida Sans Unicode"/>
                <a:cs typeface="Lucida Sans Unicode"/>
              </a:rPr>
              <a:t>effort.</a:t>
            </a:r>
            <a:endParaRPr sz="1100" dirty="0">
              <a:latin typeface="Lucida Sans Unicode"/>
              <a:cs typeface="Lucida Sans Unicode"/>
            </a:endParaRPr>
          </a:p>
          <a:p>
            <a:pPr marL="241300" marR="6985" indent="-228600" algn="just">
              <a:lnSpc>
                <a:spcPct val="100000"/>
              </a:lnSpc>
              <a:spcBef>
                <a:spcPts val="280"/>
              </a:spcBef>
              <a:buChar char="•"/>
              <a:tabLst>
                <a:tab pos="241300" algn="l"/>
              </a:tabLst>
            </a:pPr>
            <a:r>
              <a:rPr sz="1100" spc="-15" dirty="0">
                <a:solidFill>
                  <a:srgbClr val="1E0E3F"/>
                </a:solidFill>
                <a:latin typeface="Lucida Sans Unicode"/>
                <a:cs typeface="Lucida Sans Unicode"/>
              </a:rPr>
              <a:t>Whatever</a:t>
            </a:r>
            <a:r>
              <a:rPr sz="1100" spc="-170" dirty="0">
                <a:solidFill>
                  <a:srgbClr val="1E0E3F"/>
                </a:solidFill>
                <a:latin typeface="Lucida Sans Unicode"/>
                <a:cs typeface="Lucida Sans Unicode"/>
              </a:rPr>
              <a:t> </a:t>
            </a:r>
            <a:r>
              <a:rPr sz="1100" spc="-60" dirty="0">
                <a:solidFill>
                  <a:srgbClr val="1E0E3F"/>
                </a:solidFill>
                <a:latin typeface="Lucida Sans Unicode"/>
                <a:cs typeface="Lucida Sans Unicode"/>
              </a:rPr>
              <a:t>your</a:t>
            </a:r>
            <a:r>
              <a:rPr sz="1100" spc="-170" dirty="0">
                <a:solidFill>
                  <a:srgbClr val="1E0E3F"/>
                </a:solidFill>
                <a:latin typeface="Lucida Sans Unicode"/>
                <a:cs typeface="Lucida Sans Unicode"/>
              </a:rPr>
              <a:t> </a:t>
            </a:r>
            <a:r>
              <a:rPr sz="1100" spc="-55" dirty="0">
                <a:solidFill>
                  <a:srgbClr val="1E0E3F"/>
                </a:solidFill>
                <a:latin typeface="Lucida Sans Unicode"/>
                <a:cs typeface="Lucida Sans Unicode"/>
              </a:rPr>
              <a:t>background</a:t>
            </a:r>
            <a:r>
              <a:rPr sz="1100" spc="-165" dirty="0">
                <a:solidFill>
                  <a:srgbClr val="1E0E3F"/>
                </a:solidFill>
                <a:latin typeface="Lucida Sans Unicode"/>
                <a:cs typeface="Lucida Sans Unicode"/>
              </a:rPr>
              <a:t> </a:t>
            </a:r>
            <a:r>
              <a:rPr sz="1100" spc="-35" dirty="0">
                <a:solidFill>
                  <a:srgbClr val="1E0E3F"/>
                </a:solidFill>
                <a:latin typeface="Lucida Sans Unicode"/>
                <a:cs typeface="Lucida Sans Unicode"/>
              </a:rPr>
              <a:t>the</a:t>
            </a:r>
            <a:r>
              <a:rPr sz="1100" spc="-170" dirty="0">
                <a:solidFill>
                  <a:srgbClr val="1E0E3F"/>
                </a:solidFill>
                <a:latin typeface="Lucida Sans Unicode"/>
                <a:cs typeface="Lucida Sans Unicode"/>
              </a:rPr>
              <a:t> </a:t>
            </a:r>
            <a:r>
              <a:rPr sz="1100" spc="-35" dirty="0">
                <a:solidFill>
                  <a:srgbClr val="1E0E3F"/>
                </a:solidFill>
                <a:latin typeface="Lucida Sans Unicode"/>
                <a:cs typeface="Lucida Sans Unicode"/>
              </a:rPr>
              <a:t>ability</a:t>
            </a:r>
            <a:r>
              <a:rPr sz="1100" spc="-170" dirty="0">
                <a:solidFill>
                  <a:srgbClr val="1E0E3F"/>
                </a:solidFill>
                <a:latin typeface="Lucida Sans Unicode"/>
                <a:cs typeface="Lucida Sans Unicode"/>
              </a:rPr>
              <a:t> </a:t>
            </a:r>
            <a:r>
              <a:rPr sz="1100" spc="-40" dirty="0">
                <a:solidFill>
                  <a:srgbClr val="1E0E3F"/>
                </a:solidFill>
                <a:latin typeface="Lucida Sans Unicode"/>
                <a:cs typeface="Lucida Sans Unicode"/>
              </a:rPr>
              <a:t>to</a:t>
            </a:r>
            <a:r>
              <a:rPr sz="1100" spc="-165" dirty="0">
                <a:solidFill>
                  <a:srgbClr val="1E0E3F"/>
                </a:solidFill>
                <a:latin typeface="Lucida Sans Unicode"/>
                <a:cs typeface="Lucida Sans Unicode"/>
              </a:rPr>
              <a:t> </a:t>
            </a:r>
            <a:r>
              <a:rPr sz="1100" spc="-65" dirty="0">
                <a:solidFill>
                  <a:srgbClr val="1E0E3F"/>
                </a:solidFill>
                <a:latin typeface="Lucida Sans Unicode"/>
                <a:cs typeface="Lucida Sans Unicode"/>
              </a:rPr>
              <a:t>think</a:t>
            </a:r>
            <a:r>
              <a:rPr sz="1100" spc="-170" dirty="0">
                <a:solidFill>
                  <a:srgbClr val="1E0E3F"/>
                </a:solidFill>
                <a:latin typeface="Lucida Sans Unicode"/>
                <a:cs typeface="Lucida Sans Unicode"/>
              </a:rPr>
              <a:t> </a:t>
            </a:r>
            <a:r>
              <a:rPr sz="1100" spc="-50" dirty="0">
                <a:solidFill>
                  <a:srgbClr val="1E0E3F"/>
                </a:solidFill>
                <a:latin typeface="Lucida Sans Unicode"/>
                <a:cs typeface="Lucida Sans Unicode"/>
              </a:rPr>
              <a:t>strategically,</a:t>
            </a:r>
            <a:r>
              <a:rPr sz="1100" spc="-170" dirty="0">
                <a:solidFill>
                  <a:srgbClr val="1E0E3F"/>
                </a:solidFill>
                <a:latin typeface="Lucida Sans Unicode"/>
                <a:cs typeface="Lucida Sans Unicode"/>
              </a:rPr>
              <a:t> </a:t>
            </a:r>
            <a:r>
              <a:rPr sz="1100" spc="-65" dirty="0">
                <a:solidFill>
                  <a:srgbClr val="1E0E3F"/>
                </a:solidFill>
                <a:latin typeface="Lucida Sans Unicode"/>
                <a:cs typeface="Lucida Sans Unicode"/>
              </a:rPr>
              <a:t>excellent</a:t>
            </a:r>
            <a:r>
              <a:rPr sz="1100" spc="-165" dirty="0">
                <a:solidFill>
                  <a:srgbClr val="1E0E3F"/>
                </a:solidFill>
                <a:latin typeface="Lucida Sans Unicode"/>
                <a:cs typeface="Lucida Sans Unicode"/>
              </a:rPr>
              <a:t> </a:t>
            </a:r>
            <a:r>
              <a:rPr sz="1100" spc="-55" dirty="0">
                <a:solidFill>
                  <a:srgbClr val="1E0E3F"/>
                </a:solidFill>
                <a:latin typeface="Lucida Sans Unicode"/>
                <a:cs typeface="Lucida Sans Unicode"/>
              </a:rPr>
              <a:t>communication</a:t>
            </a:r>
            <a:r>
              <a:rPr sz="1100" spc="-170" dirty="0">
                <a:solidFill>
                  <a:srgbClr val="1E0E3F"/>
                </a:solidFill>
                <a:latin typeface="Lucida Sans Unicode"/>
                <a:cs typeface="Lucida Sans Unicode"/>
              </a:rPr>
              <a:t> </a:t>
            </a:r>
            <a:r>
              <a:rPr sz="1100" spc="-20" dirty="0">
                <a:solidFill>
                  <a:srgbClr val="1E0E3F"/>
                </a:solidFill>
                <a:latin typeface="Lucida Sans Unicode"/>
                <a:cs typeface="Lucida Sans Unicode"/>
              </a:rPr>
              <a:t>and</a:t>
            </a:r>
            <a:r>
              <a:rPr sz="1100" spc="-170" dirty="0">
                <a:solidFill>
                  <a:srgbClr val="1E0E3F"/>
                </a:solidFill>
                <a:latin typeface="Lucida Sans Unicode"/>
                <a:cs typeface="Lucida Sans Unicode"/>
              </a:rPr>
              <a:t> </a:t>
            </a:r>
            <a:r>
              <a:rPr sz="1100" spc="-55" dirty="0">
                <a:solidFill>
                  <a:srgbClr val="1E0E3F"/>
                </a:solidFill>
                <a:latin typeface="Lucida Sans Unicode"/>
                <a:cs typeface="Lucida Sans Unicode"/>
              </a:rPr>
              <a:t>interpersonal  </a:t>
            </a:r>
            <a:r>
              <a:rPr sz="1100" spc="-85" dirty="0">
                <a:solidFill>
                  <a:srgbClr val="1E0E3F"/>
                </a:solidFill>
                <a:latin typeface="Lucida Sans Unicode"/>
                <a:cs typeface="Lucida Sans Unicode"/>
              </a:rPr>
              <a:t>skills,</a:t>
            </a:r>
            <a:r>
              <a:rPr sz="1100" spc="-140" dirty="0">
                <a:solidFill>
                  <a:srgbClr val="1E0E3F"/>
                </a:solidFill>
                <a:latin typeface="Lucida Sans Unicode"/>
                <a:cs typeface="Lucida Sans Unicode"/>
              </a:rPr>
              <a:t> </a:t>
            </a:r>
            <a:r>
              <a:rPr sz="1100" spc="-65" dirty="0">
                <a:solidFill>
                  <a:srgbClr val="1E0E3F"/>
                </a:solidFill>
                <a:latin typeface="Lucida Sans Unicode"/>
                <a:cs typeface="Lucida Sans Unicode"/>
              </a:rPr>
              <a:t>working</a:t>
            </a:r>
            <a:r>
              <a:rPr sz="1100" spc="-135" dirty="0">
                <a:solidFill>
                  <a:srgbClr val="1E0E3F"/>
                </a:solidFill>
                <a:latin typeface="Lucida Sans Unicode"/>
                <a:cs typeface="Lucida Sans Unicode"/>
              </a:rPr>
              <a:t> </a:t>
            </a:r>
            <a:r>
              <a:rPr sz="1100" spc="-10" dirty="0">
                <a:solidFill>
                  <a:srgbClr val="1E0E3F"/>
                </a:solidFill>
                <a:latin typeface="Lucida Sans Unicode"/>
                <a:cs typeface="Lucida Sans Unicode"/>
              </a:rPr>
              <a:t>as</a:t>
            </a:r>
            <a:r>
              <a:rPr sz="1100" spc="-135" dirty="0">
                <a:solidFill>
                  <a:srgbClr val="1E0E3F"/>
                </a:solidFill>
                <a:latin typeface="Lucida Sans Unicode"/>
                <a:cs typeface="Lucida Sans Unicode"/>
              </a:rPr>
              <a:t> </a:t>
            </a:r>
            <a:r>
              <a:rPr sz="1100" spc="65" dirty="0">
                <a:solidFill>
                  <a:srgbClr val="1E0E3F"/>
                </a:solidFill>
                <a:latin typeface="Lucida Sans Unicode"/>
                <a:cs typeface="Lucida Sans Unicode"/>
              </a:rPr>
              <a:t>a</a:t>
            </a:r>
            <a:r>
              <a:rPr sz="1100" spc="-135" dirty="0">
                <a:solidFill>
                  <a:srgbClr val="1E0E3F"/>
                </a:solidFill>
                <a:latin typeface="Lucida Sans Unicode"/>
                <a:cs typeface="Lucida Sans Unicode"/>
              </a:rPr>
              <a:t> </a:t>
            </a:r>
            <a:r>
              <a:rPr sz="1100" spc="-15" dirty="0">
                <a:solidFill>
                  <a:srgbClr val="1E0E3F"/>
                </a:solidFill>
                <a:latin typeface="Lucida Sans Unicode"/>
                <a:cs typeface="Lucida Sans Unicode"/>
              </a:rPr>
              <a:t>team</a:t>
            </a:r>
            <a:r>
              <a:rPr sz="1100" spc="-140" dirty="0">
                <a:solidFill>
                  <a:srgbClr val="1E0E3F"/>
                </a:solidFill>
                <a:latin typeface="Lucida Sans Unicode"/>
                <a:cs typeface="Lucida Sans Unicode"/>
              </a:rPr>
              <a:t> </a:t>
            </a:r>
            <a:r>
              <a:rPr sz="1100" spc="-50" dirty="0">
                <a:solidFill>
                  <a:srgbClr val="1E0E3F"/>
                </a:solidFill>
                <a:latin typeface="Lucida Sans Unicode"/>
                <a:cs typeface="Lucida Sans Unicode"/>
              </a:rPr>
              <a:t>handling</a:t>
            </a:r>
            <a:r>
              <a:rPr sz="1100" spc="-135" dirty="0">
                <a:solidFill>
                  <a:srgbClr val="1E0E3F"/>
                </a:solidFill>
                <a:latin typeface="Lucida Sans Unicode"/>
                <a:cs typeface="Lucida Sans Unicode"/>
              </a:rPr>
              <a:t> </a:t>
            </a:r>
            <a:r>
              <a:rPr sz="1100" spc="-45" dirty="0">
                <a:solidFill>
                  <a:srgbClr val="1E0E3F"/>
                </a:solidFill>
                <a:latin typeface="Lucida Sans Unicode"/>
                <a:cs typeface="Lucida Sans Unicode"/>
              </a:rPr>
              <a:t>confidential</a:t>
            </a:r>
            <a:r>
              <a:rPr sz="1100" spc="-140" dirty="0">
                <a:solidFill>
                  <a:srgbClr val="1E0E3F"/>
                </a:solidFill>
                <a:latin typeface="Lucida Sans Unicode"/>
                <a:cs typeface="Lucida Sans Unicode"/>
              </a:rPr>
              <a:t> </a:t>
            </a:r>
            <a:r>
              <a:rPr sz="1100" spc="-55" dirty="0">
                <a:solidFill>
                  <a:srgbClr val="1E0E3F"/>
                </a:solidFill>
                <a:latin typeface="Lucida Sans Unicode"/>
                <a:cs typeface="Lucida Sans Unicode"/>
              </a:rPr>
              <a:t>information,</a:t>
            </a:r>
            <a:r>
              <a:rPr sz="1100" spc="-135" dirty="0">
                <a:solidFill>
                  <a:srgbClr val="1E0E3F"/>
                </a:solidFill>
                <a:latin typeface="Lucida Sans Unicode"/>
                <a:cs typeface="Lucida Sans Unicode"/>
              </a:rPr>
              <a:t> </a:t>
            </a:r>
            <a:r>
              <a:rPr sz="1100" spc="-40" dirty="0">
                <a:solidFill>
                  <a:srgbClr val="1E0E3F"/>
                </a:solidFill>
                <a:latin typeface="Lucida Sans Unicode"/>
                <a:cs typeface="Lucida Sans Unicode"/>
              </a:rPr>
              <a:t>effective</a:t>
            </a:r>
            <a:r>
              <a:rPr sz="1100" spc="-135" dirty="0">
                <a:solidFill>
                  <a:srgbClr val="1E0E3F"/>
                </a:solidFill>
                <a:latin typeface="Lucida Sans Unicode"/>
                <a:cs typeface="Lucida Sans Unicode"/>
              </a:rPr>
              <a:t> </a:t>
            </a:r>
            <a:r>
              <a:rPr sz="1100" spc="-65" dirty="0">
                <a:solidFill>
                  <a:srgbClr val="1E0E3F"/>
                </a:solidFill>
                <a:latin typeface="Lucida Sans Unicode"/>
                <a:cs typeface="Lucida Sans Unicode"/>
              </a:rPr>
              <a:t>influencing,</a:t>
            </a:r>
            <a:r>
              <a:rPr sz="1100" spc="-135" dirty="0">
                <a:solidFill>
                  <a:srgbClr val="1E0E3F"/>
                </a:solidFill>
                <a:latin typeface="Lucida Sans Unicode"/>
                <a:cs typeface="Lucida Sans Unicode"/>
              </a:rPr>
              <a:t> </a:t>
            </a:r>
            <a:r>
              <a:rPr sz="1100" spc="-20" dirty="0">
                <a:solidFill>
                  <a:srgbClr val="1E0E3F"/>
                </a:solidFill>
                <a:latin typeface="Lucida Sans Unicode"/>
                <a:cs typeface="Lucida Sans Unicode"/>
              </a:rPr>
              <a:t>and</a:t>
            </a:r>
            <a:r>
              <a:rPr sz="1100" spc="-140" dirty="0">
                <a:solidFill>
                  <a:srgbClr val="1E0E3F"/>
                </a:solidFill>
                <a:latin typeface="Lucida Sans Unicode"/>
                <a:cs typeface="Lucida Sans Unicode"/>
              </a:rPr>
              <a:t> </a:t>
            </a:r>
            <a:r>
              <a:rPr sz="1100" spc="-50" dirty="0">
                <a:solidFill>
                  <a:srgbClr val="1E0E3F"/>
                </a:solidFill>
                <a:latin typeface="Lucida Sans Unicode"/>
                <a:cs typeface="Lucida Sans Unicode"/>
              </a:rPr>
              <a:t>unwavering</a:t>
            </a:r>
            <a:r>
              <a:rPr sz="1100" spc="-135" dirty="0">
                <a:solidFill>
                  <a:srgbClr val="1E0E3F"/>
                </a:solidFill>
                <a:latin typeface="Lucida Sans Unicode"/>
                <a:cs typeface="Lucida Sans Unicode"/>
              </a:rPr>
              <a:t> </a:t>
            </a:r>
            <a:r>
              <a:rPr sz="1100" spc="-50" dirty="0">
                <a:solidFill>
                  <a:srgbClr val="1E0E3F"/>
                </a:solidFill>
                <a:latin typeface="Lucida Sans Unicode"/>
                <a:cs typeface="Lucida Sans Unicode"/>
              </a:rPr>
              <a:t>drive  </a:t>
            </a:r>
            <a:r>
              <a:rPr sz="1100" spc="-20" dirty="0">
                <a:solidFill>
                  <a:srgbClr val="1E0E3F"/>
                </a:solidFill>
                <a:latin typeface="Lucida Sans Unicode"/>
                <a:cs typeface="Lucida Sans Unicode"/>
              </a:rPr>
              <a:t>and</a:t>
            </a:r>
            <a:r>
              <a:rPr sz="1100" spc="-140" dirty="0">
                <a:solidFill>
                  <a:srgbClr val="1E0E3F"/>
                </a:solidFill>
                <a:latin typeface="Lucida Sans Unicode"/>
                <a:cs typeface="Lucida Sans Unicode"/>
              </a:rPr>
              <a:t> </a:t>
            </a:r>
            <a:r>
              <a:rPr sz="1100" spc="-45" dirty="0">
                <a:solidFill>
                  <a:srgbClr val="1E0E3F"/>
                </a:solidFill>
                <a:latin typeface="Lucida Sans Unicode"/>
                <a:cs typeface="Lucida Sans Unicode"/>
              </a:rPr>
              <a:t>diplomatic</a:t>
            </a:r>
            <a:r>
              <a:rPr sz="1100" spc="-135" dirty="0">
                <a:solidFill>
                  <a:srgbClr val="1E0E3F"/>
                </a:solidFill>
                <a:latin typeface="Lucida Sans Unicode"/>
                <a:cs typeface="Lucida Sans Unicode"/>
              </a:rPr>
              <a:t> </a:t>
            </a:r>
            <a:r>
              <a:rPr sz="1100" spc="-45" dirty="0">
                <a:solidFill>
                  <a:srgbClr val="1E0E3F"/>
                </a:solidFill>
                <a:latin typeface="Lucida Sans Unicode"/>
                <a:cs typeface="Lucida Sans Unicode"/>
              </a:rPr>
              <a:t>determination</a:t>
            </a:r>
            <a:r>
              <a:rPr sz="1100" spc="-135" dirty="0">
                <a:solidFill>
                  <a:srgbClr val="1E0E3F"/>
                </a:solidFill>
                <a:latin typeface="Lucida Sans Unicode"/>
                <a:cs typeface="Lucida Sans Unicode"/>
              </a:rPr>
              <a:t> </a:t>
            </a:r>
            <a:r>
              <a:rPr sz="1100" spc="-20" dirty="0">
                <a:solidFill>
                  <a:srgbClr val="1E0E3F"/>
                </a:solidFill>
                <a:latin typeface="Lucida Sans Unicode"/>
                <a:cs typeface="Lucida Sans Unicode"/>
              </a:rPr>
              <a:t>are</a:t>
            </a:r>
            <a:r>
              <a:rPr sz="1100" spc="-135" dirty="0">
                <a:solidFill>
                  <a:srgbClr val="1E0E3F"/>
                </a:solidFill>
                <a:latin typeface="Lucida Sans Unicode"/>
                <a:cs typeface="Lucida Sans Unicode"/>
              </a:rPr>
              <a:t> </a:t>
            </a:r>
            <a:r>
              <a:rPr sz="1100" spc="-55" dirty="0">
                <a:solidFill>
                  <a:srgbClr val="1E0E3F"/>
                </a:solidFill>
                <a:latin typeface="Lucida Sans Unicode"/>
                <a:cs typeface="Lucida Sans Unicode"/>
              </a:rPr>
              <a:t>essential.</a:t>
            </a:r>
            <a:endParaRPr sz="1100" dirty="0">
              <a:latin typeface="Lucida Sans Unicode"/>
              <a:cs typeface="Lucida Sans Unicode"/>
            </a:endParaRPr>
          </a:p>
          <a:p>
            <a:pPr marL="241300" indent="-228600" algn="just">
              <a:lnSpc>
                <a:spcPct val="100000"/>
              </a:lnSpc>
              <a:spcBef>
                <a:spcPts val="465"/>
              </a:spcBef>
              <a:buChar char="•"/>
              <a:tabLst>
                <a:tab pos="241300" algn="l"/>
              </a:tabLst>
            </a:pPr>
            <a:r>
              <a:rPr sz="1100" spc="-40" dirty="0">
                <a:solidFill>
                  <a:srgbClr val="1E0E3F"/>
                </a:solidFill>
                <a:latin typeface="Lucida Sans Unicode"/>
                <a:cs typeface="Lucida Sans Unicode"/>
              </a:rPr>
              <a:t>Any</a:t>
            </a:r>
            <a:r>
              <a:rPr sz="1100" spc="-285" dirty="0">
                <a:solidFill>
                  <a:srgbClr val="1E0E3F"/>
                </a:solidFill>
                <a:latin typeface="Lucida Sans Unicode"/>
                <a:cs typeface="Lucida Sans Unicode"/>
              </a:rPr>
              <a:t> </a:t>
            </a:r>
            <a:r>
              <a:rPr lang="en-GB" sz="1100" spc="-285" dirty="0">
                <a:solidFill>
                  <a:srgbClr val="1E0E3F"/>
                </a:solidFill>
                <a:latin typeface="Lucida Sans Unicode"/>
                <a:cs typeface="Lucida Sans Unicode"/>
              </a:rPr>
              <a:t> </a:t>
            </a:r>
            <a:r>
              <a:rPr sz="1100" spc="-55" dirty="0">
                <a:solidFill>
                  <a:srgbClr val="1E0E3F"/>
                </a:solidFill>
                <a:latin typeface="Lucida Sans Unicode"/>
                <a:cs typeface="Lucida Sans Unicode"/>
              </a:rPr>
              <a:t>background </a:t>
            </a:r>
            <a:r>
              <a:rPr sz="1100" spc="-70" dirty="0">
                <a:solidFill>
                  <a:srgbClr val="1E0E3F"/>
                </a:solidFill>
                <a:latin typeface="Lucida Sans Unicode"/>
                <a:cs typeface="Lucida Sans Unicode"/>
              </a:rPr>
              <a:t>is </a:t>
            </a:r>
            <a:r>
              <a:rPr sz="1100" spc="-55" dirty="0">
                <a:solidFill>
                  <a:srgbClr val="1E0E3F"/>
                </a:solidFill>
                <a:latin typeface="Lucida Sans Unicode"/>
                <a:cs typeface="Lucida Sans Unicode"/>
              </a:rPr>
              <a:t>welcome.</a:t>
            </a:r>
            <a:endParaRPr sz="1100" dirty="0">
              <a:latin typeface="Lucida Sans Unicode"/>
              <a:cs typeface="Lucida Sans Unicode"/>
            </a:endParaRPr>
          </a:p>
          <a:p>
            <a:pPr>
              <a:lnSpc>
                <a:spcPct val="100000"/>
              </a:lnSpc>
              <a:spcBef>
                <a:spcPts val="70"/>
              </a:spcBef>
              <a:buClr>
                <a:srgbClr val="1E0E3F"/>
              </a:buClr>
              <a:buFont typeface="Lucida Sans Unicode"/>
              <a:buChar char="•"/>
            </a:pPr>
            <a:endParaRPr sz="1300" dirty="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</a:pPr>
            <a:r>
              <a:rPr sz="1100" b="1" spc="5" dirty="0">
                <a:solidFill>
                  <a:srgbClr val="3EBDAB"/>
                </a:solidFill>
                <a:latin typeface="Helvetica 55 Roman"/>
                <a:cs typeface="Helvetica 55 Roman"/>
              </a:rPr>
              <a:t>What</a:t>
            </a:r>
            <a:r>
              <a:rPr sz="1100" b="1" spc="-85" dirty="0">
                <a:solidFill>
                  <a:srgbClr val="3EBDAB"/>
                </a:solidFill>
                <a:latin typeface="Helvetica 55 Roman"/>
                <a:cs typeface="Helvetica 55 Roman"/>
              </a:rPr>
              <a:t> </a:t>
            </a:r>
            <a:r>
              <a:rPr sz="1100" b="1" spc="-45" dirty="0">
                <a:solidFill>
                  <a:srgbClr val="3EBDAB"/>
                </a:solidFill>
                <a:latin typeface="Helvetica 55 Roman"/>
                <a:cs typeface="Helvetica 55 Roman"/>
              </a:rPr>
              <a:t>level</a:t>
            </a:r>
            <a:r>
              <a:rPr sz="1100" b="1" spc="-85" dirty="0">
                <a:solidFill>
                  <a:srgbClr val="3EBDAB"/>
                </a:solidFill>
                <a:latin typeface="Helvetica 55 Roman"/>
                <a:cs typeface="Helvetica 55 Roman"/>
              </a:rPr>
              <a:t> </a:t>
            </a:r>
            <a:r>
              <a:rPr sz="1100" b="1" spc="-45" dirty="0">
                <a:solidFill>
                  <a:srgbClr val="3EBDAB"/>
                </a:solidFill>
                <a:latin typeface="Helvetica 55 Roman"/>
                <a:cs typeface="Helvetica 55 Roman"/>
              </a:rPr>
              <a:t>or</a:t>
            </a:r>
            <a:r>
              <a:rPr sz="1100" b="1" spc="-85" dirty="0">
                <a:solidFill>
                  <a:srgbClr val="3EBDAB"/>
                </a:solidFill>
                <a:latin typeface="Helvetica 55 Roman"/>
                <a:cs typeface="Helvetica 55 Roman"/>
              </a:rPr>
              <a:t> </a:t>
            </a:r>
            <a:r>
              <a:rPr sz="1100" b="1" spc="-15" dirty="0">
                <a:solidFill>
                  <a:srgbClr val="3EBDAB"/>
                </a:solidFill>
                <a:latin typeface="Helvetica 55 Roman"/>
                <a:cs typeface="Helvetica 55 Roman"/>
              </a:rPr>
              <a:t>type</a:t>
            </a:r>
            <a:r>
              <a:rPr sz="1100" b="1" spc="-85" dirty="0">
                <a:solidFill>
                  <a:srgbClr val="3EBDAB"/>
                </a:solidFill>
                <a:latin typeface="Helvetica 55 Roman"/>
                <a:cs typeface="Helvetica 55 Roman"/>
              </a:rPr>
              <a:t> </a:t>
            </a:r>
            <a:r>
              <a:rPr sz="1100" b="1" spc="-20" dirty="0">
                <a:solidFill>
                  <a:srgbClr val="3EBDAB"/>
                </a:solidFill>
                <a:latin typeface="Helvetica 55 Roman"/>
                <a:cs typeface="Helvetica 55 Roman"/>
              </a:rPr>
              <a:t>of</a:t>
            </a:r>
            <a:r>
              <a:rPr sz="1100" b="1" spc="-85" dirty="0">
                <a:solidFill>
                  <a:srgbClr val="3EBDAB"/>
                </a:solidFill>
                <a:latin typeface="Helvetica 55 Roman"/>
                <a:cs typeface="Helvetica 55 Roman"/>
              </a:rPr>
              <a:t> </a:t>
            </a:r>
            <a:r>
              <a:rPr sz="1100" b="1" spc="-60" dirty="0">
                <a:solidFill>
                  <a:srgbClr val="3EBDAB"/>
                </a:solidFill>
                <a:latin typeface="Helvetica 55 Roman"/>
                <a:cs typeface="Helvetica 55 Roman"/>
              </a:rPr>
              <a:t>experience</a:t>
            </a:r>
            <a:r>
              <a:rPr sz="1100" b="1" spc="-85" dirty="0">
                <a:solidFill>
                  <a:srgbClr val="3EBDAB"/>
                </a:solidFill>
                <a:latin typeface="Helvetica 55 Roman"/>
                <a:cs typeface="Helvetica 55 Roman"/>
              </a:rPr>
              <a:t> </a:t>
            </a:r>
            <a:r>
              <a:rPr sz="1100" b="1" spc="-65" dirty="0">
                <a:solidFill>
                  <a:srgbClr val="3EBDAB"/>
                </a:solidFill>
                <a:latin typeface="Helvetica 55 Roman"/>
                <a:cs typeface="Helvetica 55 Roman"/>
              </a:rPr>
              <a:t>is</a:t>
            </a:r>
            <a:r>
              <a:rPr sz="1100" b="1" spc="-85" dirty="0">
                <a:solidFill>
                  <a:srgbClr val="3EBDAB"/>
                </a:solidFill>
                <a:latin typeface="Helvetica 55 Roman"/>
                <a:cs typeface="Helvetica 55 Roman"/>
              </a:rPr>
              <a:t> </a:t>
            </a:r>
            <a:r>
              <a:rPr sz="1100" b="1" spc="-50" dirty="0">
                <a:solidFill>
                  <a:srgbClr val="3EBDAB"/>
                </a:solidFill>
                <a:latin typeface="Helvetica 55 Roman"/>
                <a:cs typeface="Helvetica 55 Roman"/>
              </a:rPr>
              <a:t>preferred?</a:t>
            </a:r>
            <a:endParaRPr sz="1100" dirty="0">
              <a:latin typeface="Helvetica 55 Roman"/>
              <a:cs typeface="Helvetica 55 Roman"/>
            </a:endParaRPr>
          </a:p>
          <a:p>
            <a:pPr marL="241300" marR="5715" indent="-228600" algn="just">
              <a:lnSpc>
                <a:spcPct val="100000"/>
              </a:lnSpc>
              <a:spcBef>
                <a:spcPts val="284"/>
              </a:spcBef>
              <a:buChar char="•"/>
              <a:tabLst>
                <a:tab pos="241300" algn="l"/>
              </a:tabLst>
            </a:pPr>
            <a:r>
              <a:rPr sz="1100" spc="50" dirty="0">
                <a:solidFill>
                  <a:srgbClr val="1E0E3F"/>
                </a:solidFill>
                <a:latin typeface="Lucida Sans Unicode"/>
                <a:cs typeface="Lucida Sans Unicode"/>
              </a:rPr>
              <a:t>We</a:t>
            </a:r>
            <a:r>
              <a:rPr sz="1100" spc="-80" dirty="0">
                <a:solidFill>
                  <a:srgbClr val="1E0E3F"/>
                </a:solidFill>
                <a:latin typeface="Lucida Sans Unicode"/>
                <a:cs typeface="Lucida Sans Unicode"/>
              </a:rPr>
              <a:t> </a:t>
            </a:r>
            <a:r>
              <a:rPr sz="1100" spc="-15" dirty="0">
                <a:solidFill>
                  <a:srgbClr val="1E0E3F"/>
                </a:solidFill>
                <a:latin typeface="Lucida Sans Unicode"/>
                <a:cs typeface="Lucida Sans Unicode"/>
              </a:rPr>
              <a:t>are</a:t>
            </a:r>
            <a:r>
              <a:rPr sz="1100" spc="-80" dirty="0">
                <a:solidFill>
                  <a:srgbClr val="1E0E3F"/>
                </a:solidFill>
                <a:latin typeface="Lucida Sans Unicode"/>
                <a:cs typeface="Lucida Sans Unicode"/>
              </a:rPr>
              <a:t> </a:t>
            </a:r>
            <a:r>
              <a:rPr sz="1100" spc="-70" dirty="0">
                <a:solidFill>
                  <a:srgbClr val="1E0E3F"/>
                </a:solidFill>
                <a:latin typeface="Lucida Sans Unicode"/>
                <a:cs typeface="Lucida Sans Unicode"/>
              </a:rPr>
              <a:t>looking</a:t>
            </a:r>
            <a:r>
              <a:rPr sz="1100" spc="-80" dirty="0">
                <a:solidFill>
                  <a:srgbClr val="1E0E3F"/>
                </a:solidFill>
                <a:latin typeface="Lucida Sans Unicode"/>
                <a:cs typeface="Lucida Sans Unicode"/>
              </a:rPr>
              <a:t> </a:t>
            </a:r>
            <a:r>
              <a:rPr sz="1100" spc="-50" dirty="0">
                <a:solidFill>
                  <a:srgbClr val="1E0E3F"/>
                </a:solidFill>
                <a:latin typeface="Lucida Sans Unicode"/>
                <a:cs typeface="Lucida Sans Unicode"/>
              </a:rPr>
              <a:t>for</a:t>
            </a:r>
            <a:r>
              <a:rPr sz="1100" spc="-80" dirty="0">
                <a:solidFill>
                  <a:srgbClr val="1E0E3F"/>
                </a:solidFill>
                <a:latin typeface="Lucida Sans Unicode"/>
                <a:cs typeface="Lucida Sans Unicode"/>
              </a:rPr>
              <a:t> </a:t>
            </a:r>
            <a:r>
              <a:rPr sz="1100" spc="-20" dirty="0">
                <a:solidFill>
                  <a:srgbClr val="1E0E3F"/>
                </a:solidFill>
                <a:latin typeface="Lucida Sans Unicode"/>
                <a:cs typeface="Lucida Sans Unicode"/>
              </a:rPr>
              <a:t>Women</a:t>
            </a:r>
            <a:r>
              <a:rPr sz="1100" spc="-80" dirty="0">
                <a:solidFill>
                  <a:srgbClr val="1E0E3F"/>
                </a:solidFill>
                <a:latin typeface="Lucida Sans Unicode"/>
                <a:cs typeface="Lucida Sans Unicode"/>
              </a:rPr>
              <a:t> </a:t>
            </a:r>
            <a:r>
              <a:rPr sz="1100" spc="-50" dirty="0">
                <a:solidFill>
                  <a:srgbClr val="1E0E3F"/>
                </a:solidFill>
                <a:latin typeface="Lucida Sans Unicode"/>
                <a:cs typeface="Lucida Sans Unicode"/>
              </a:rPr>
              <a:t>who</a:t>
            </a:r>
            <a:r>
              <a:rPr sz="1100" spc="-80" dirty="0">
                <a:solidFill>
                  <a:srgbClr val="1E0E3F"/>
                </a:solidFill>
                <a:latin typeface="Lucida Sans Unicode"/>
                <a:cs typeface="Lucida Sans Unicode"/>
              </a:rPr>
              <a:t> </a:t>
            </a:r>
            <a:r>
              <a:rPr sz="1100" spc="-15" dirty="0">
                <a:solidFill>
                  <a:srgbClr val="1E0E3F"/>
                </a:solidFill>
                <a:latin typeface="Lucida Sans Unicode"/>
                <a:cs typeface="Lucida Sans Unicode"/>
              </a:rPr>
              <a:t>are</a:t>
            </a:r>
            <a:r>
              <a:rPr sz="1100" spc="-75" dirty="0">
                <a:solidFill>
                  <a:srgbClr val="1E0E3F"/>
                </a:solidFill>
                <a:latin typeface="Lucida Sans Unicode"/>
                <a:cs typeface="Lucida Sans Unicode"/>
              </a:rPr>
              <a:t> </a:t>
            </a:r>
            <a:r>
              <a:rPr sz="1100" spc="-55" dirty="0">
                <a:solidFill>
                  <a:srgbClr val="1E0E3F"/>
                </a:solidFill>
                <a:latin typeface="Lucida Sans Unicode"/>
                <a:cs typeface="Lucida Sans Unicode"/>
              </a:rPr>
              <a:t>currently</a:t>
            </a:r>
            <a:r>
              <a:rPr sz="1100" spc="-80" dirty="0">
                <a:solidFill>
                  <a:srgbClr val="1E0E3F"/>
                </a:solidFill>
                <a:latin typeface="Lucida Sans Unicode"/>
                <a:cs typeface="Lucida Sans Unicode"/>
              </a:rPr>
              <a:t> </a:t>
            </a:r>
            <a:r>
              <a:rPr sz="1100" spc="-65" dirty="0">
                <a:solidFill>
                  <a:srgbClr val="1E0E3F"/>
                </a:solidFill>
                <a:latin typeface="Lucida Sans Unicode"/>
                <a:cs typeface="Lucida Sans Unicode"/>
              </a:rPr>
              <a:t>in</a:t>
            </a:r>
            <a:r>
              <a:rPr sz="1100" spc="-80" dirty="0">
                <a:solidFill>
                  <a:srgbClr val="1E0E3F"/>
                </a:solidFill>
                <a:latin typeface="Lucida Sans Unicode"/>
                <a:cs typeface="Lucida Sans Unicode"/>
              </a:rPr>
              <a:t> </a:t>
            </a:r>
            <a:r>
              <a:rPr sz="1100" spc="-60" dirty="0">
                <a:solidFill>
                  <a:srgbClr val="1E0E3F"/>
                </a:solidFill>
                <a:latin typeface="Lucida Sans Unicode"/>
                <a:cs typeface="Lucida Sans Unicode"/>
              </a:rPr>
              <a:t>medium</a:t>
            </a:r>
            <a:r>
              <a:rPr sz="1100" spc="-80" dirty="0">
                <a:solidFill>
                  <a:srgbClr val="1E0E3F"/>
                </a:solidFill>
                <a:latin typeface="Lucida Sans Unicode"/>
                <a:cs typeface="Lucida Sans Unicode"/>
              </a:rPr>
              <a:t> </a:t>
            </a:r>
            <a:r>
              <a:rPr sz="1100" spc="-40" dirty="0">
                <a:solidFill>
                  <a:srgbClr val="1E0E3F"/>
                </a:solidFill>
                <a:latin typeface="Lucida Sans Unicode"/>
                <a:cs typeface="Lucida Sans Unicode"/>
              </a:rPr>
              <a:t>to</a:t>
            </a:r>
            <a:r>
              <a:rPr sz="1100" spc="-80" dirty="0">
                <a:solidFill>
                  <a:srgbClr val="1E0E3F"/>
                </a:solidFill>
                <a:latin typeface="Lucida Sans Unicode"/>
                <a:cs typeface="Lucida Sans Unicode"/>
              </a:rPr>
              <a:t> </a:t>
            </a:r>
            <a:r>
              <a:rPr sz="1100" spc="-65" dirty="0">
                <a:solidFill>
                  <a:srgbClr val="1E0E3F"/>
                </a:solidFill>
                <a:latin typeface="Lucida Sans Unicode"/>
                <a:cs typeface="Lucida Sans Unicode"/>
              </a:rPr>
              <a:t>senior</a:t>
            </a:r>
            <a:r>
              <a:rPr sz="1100" spc="-80" dirty="0">
                <a:solidFill>
                  <a:srgbClr val="1E0E3F"/>
                </a:solidFill>
                <a:latin typeface="Lucida Sans Unicode"/>
                <a:cs typeface="Lucida Sans Unicode"/>
              </a:rPr>
              <a:t> </a:t>
            </a:r>
            <a:r>
              <a:rPr sz="1100" spc="-40" dirty="0">
                <a:solidFill>
                  <a:srgbClr val="1E0E3F"/>
                </a:solidFill>
                <a:latin typeface="Lucida Sans Unicode"/>
                <a:cs typeface="Lucida Sans Unicode"/>
              </a:rPr>
              <a:t>managerial/leadership</a:t>
            </a:r>
            <a:r>
              <a:rPr sz="1100" spc="-80" dirty="0">
                <a:solidFill>
                  <a:srgbClr val="1E0E3F"/>
                </a:solidFill>
                <a:latin typeface="Lucida Sans Unicode"/>
                <a:cs typeface="Lucida Sans Unicode"/>
              </a:rPr>
              <a:t> </a:t>
            </a:r>
            <a:r>
              <a:rPr sz="1100" spc="-60" dirty="0">
                <a:solidFill>
                  <a:srgbClr val="1E0E3F"/>
                </a:solidFill>
                <a:latin typeface="Lucida Sans Unicode"/>
                <a:cs typeface="Lucida Sans Unicode"/>
              </a:rPr>
              <a:t>roles</a:t>
            </a:r>
            <a:r>
              <a:rPr sz="1100" spc="-75" dirty="0">
                <a:solidFill>
                  <a:srgbClr val="1E0E3F"/>
                </a:solidFill>
                <a:latin typeface="Lucida Sans Unicode"/>
                <a:cs typeface="Lucida Sans Unicode"/>
              </a:rPr>
              <a:t> </a:t>
            </a:r>
            <a:r>
              <a:rPr sz="1100" spc="-55" dirty="0">
                <a:solidFill>
                  <a:srgbClr val="1E0E3F"/>
                </a:solidFill>
                <a:latin typeface="Lucida Sans Unicode"/>
                <a:cs typeface="Lucida Sans Unicode"/>
              </a:rPr>
              <a:t>within  </a:t>
            </a:r>
            <a:r>
              <a:rPr sz="1100" spc="-50" dirty="0">
                <a:solidFill>
                  <a:srgbClr val="1E0E3F"/>
                </a:solidFill>
                <a:latin typeface="Lucida Sans Unicode"/>
                <a:cs typeface="Lucida Sans Unicode"/>
              </a:rPr>
              <a:t>their </a:t>
            </a:r>
            <a:r>
              <a:rPr sz="1100" spc="-40" dirty="0">
                <a:solidFill>
                  <a:srgbClr val="1E0E3F"/>
                </a:solidFill>
                <a:latin typeface="Lucida Sans Unicode"/>
                <a:cs typeface="Lucida Sans Unicode"/>
              </a:rPr>
              <a:t>company </a:t>
            </a:r>
            <a:r>
              <a:rPr sz="1100" spc="-45" dirty="0">
                <a:solidFill>
                  <a:srgbClr val="1E0E3F"/>
                </a:solidFill>
                <a:latin typeface="Lucida Sans Unicode"/>
                <a:cs typeface="Lucida Sans Unicode"/>
              </a:rPr>
              <a:t>with ambition </a:t>
            </a:r>
            <a:r>
              <a:rPr sz="1100" spc="-40" dirty="0">
                <a:solidFill>
                  <a:srgbClr val="1E0E3F"/>
                </a:solidFill>
                <a:latin typeface="Lucida Sans Unicode"/>
                <a:cs typeface="Lucida Sans Unicode"/>
              </a:rPr>
              <a:t>to </a:t>
            </a:r>
            <a:r>
              <a:rPr sz="1100" spc="-55" dirty="0">
                <a:solidFill>
                  <a:srgbClr val="1E0E3F"/>
                </a:solidFill>
                <a:latin typeface="Lucida Sans Unicode"/>
                <a:cs typeface="Lucida Sans Unicode"/>
              </a:rPr>
              <a:t>succeed </a:t>
            </a:r>
            <a:r>
              <a:rPr sz="1100" spc="-20" dirty="0">
                <a:solidFill>
                  <a:srgbClr val="1E0E3F"/>
                </a:solidFill>
                <a:latin typeface="Lucida Sans Unicode"/>
                <a:cs typeface="Lucida Sans Unicode"/>
              </a:rPr>
              <a:t>and </a:t>
            </a:r>
            <a:r>
              <a:rPr sz="1100" spc="-45" dirty="0">
                <a:solidFill>
                  <a:srgbClr val="1E0E3F"/>
                </a:solidFill>
                <a:latin typeface="Lucida Sans Unicode"/>
                <a:cs typeface="Lucida Sans Unicode"/>
              </a:rPr>
              <a:t>where </a:t>
            </a:r>
            <a:r>
              <a:rPr sz="1100" spc="-35" dirty="0">
                <a:solidFill>
                  <a:srgbClr val="1E0E3F"/>
                </a:solidFill>
                <a:latin typeface="Lucida Sans Unicode"/>
                <a:cs typeface="Lucida Sans Unicode"/>
              </a:rPr>
              <a:t>the </a:t>
            </a:r>
            <a:r>
              <a:rPr sz="1100" spc="-55" dirty="0">
                <a:solidFill>
                  <a:srgbClr val="1E0E3F"/>
                </a:solidFill>
                <a:latin typeface="Lucida Sans Unicode"/>
                <a:cs typeface="Lucida Sans Unicode"/>
              </a:rPr>
              <a:t>next </a:t>
            </a:r>
            <a:r>
              <a:rPr sz="1100" spc="-45" dirty="0">
                <a:solidFill>
                  <a:srgbClr val="1E0E3F"/>
                </a:solidFill>
                <a:latin typeface="Lucida Sans Unicode"/>
                <a:cs typeface="Lucida Sans Unicode"/>
              </a:rPr>
              <a:t>step </a:t>
            </a:r>
            <a:r>
              <a:rPr sz="1100" spc="-65" dirty="0">
                <a:solidFill>
                  <a:srgbClr val="1E0E3F"/>
                </a:solidFill>
                <a:latin typeface="Lucida Sans Unicode"/>
                <a:cs typeface="Lucida Sans Unicode"/>
              </a:rPr>
              <a:t>in </a:t>
            </a:r>
            <a:r>
              <a:rPr sz="1100" spc="-50" dirty="0">
                <a:solidFill>
                  <a:srgbClr val="1E0E3F"/>
                </a:solidFill>
                <a:latin typeface="Lucida Sans Unicode"/>
                <a:cs typeface="Lucida Sans Unicode"/>
              </a:rPr>
              <a:t>their </a:t>
            </a:r>
            <a:r>
              <a:rPr sz="1100" spc="-35" dirty="0">
                <a:solidFill>
                  <a:srgbClr val="1E0E3F"/>
                </a:solidFill>
                <a:latin typeface="Lucida Sans Unicode"/>
                <a:cs typeface="Lucida Sans Unicode"/>
              </a:rPr>
              <a:t>career </a:t>
            </a:r>
            <a:r>
              <a:rPr sz="1100" spc="-65" dirty="0">
                <a:solidFill>
                  <a:srgbClr val="1E0E3F"/>
                </a:solidFill>
                <a:latin typeface="Lucida Sans Unicode"/>
                <a:cs typeface="Lucida Sans Unicode"/>
              </a:rPr>
              <a:t>could </a:t>
            </a:r>
            <a:r>
              <a:rPr sz="1100" spc="-25" dirty="0">
                <a:solidFill>
                  <a:srgbClr val="1E0E3F"/>
                </a:solidFill>
                <a:latin typeface="Lucida Sans Unicode"/>
                <a:cs typeface="Lucida Sans Unicode"/>
              </a:rPr>
              <a:t>be </a:t>
            </a:r>
            <a:r>
              <a:rPr sz="1100" spc="-40" dirty="0">
                <a:solidFill>
                  <a:srgbClr val="1E0E3F"/>
                </a:solidFill>
                <a:latin typeface="Lucida Sans Unicode"/>
                <a:cs typeface="Lucida Sans Unicode"/>
              </a:rPr>
              <a:t>to </a:t>
            </a:r>
            <a:r>
              <a:rPr sz="1100" spc="65" dirty="0">
                <a:solidFill>
                  <a:srgbClr val="1E0E3F"/>
                </a:solidFill>
                <a:latin typeface="Lucida Sans Unicode"/>
                <a:cs typeface="Lucida Sans Unicode"/>
              </a:rPr>
              <a:t>a</a:t>
            </a:r>
            <a:r>
              <a:rPr sz="1100" spc="-165" dirty="0">
                <a:solidFill>
                  <a:srgbClr val="1E0E3F"/>
                </a:solidFill>
                <a:latin typeface="Lucida Sans Unicode"/>
                <a:cs typeface="Lucida Sans Unicode"/>
              </a:rPr>
              <a:t> </a:t>
            </a:r>
            <a:r>
              <a:rPr sz="1100" spc="-35" dirty="0">
                <a:solidFill>
                  <a:srgbClr val="1E0E3F"/>
                </a:solidFill>
                <a:latin typeface="Lucida Sans Unicode"/>
                <a:cs typeface="Lucida Sans Unicode"/>
              </a:rPr>
              <a:t>board  </a:t>
            </a:r>
            <a:r>
              <a:rPr sz="1100" spc="-70" dirty="0">
                <a:solidFill>
                  <a:srgbClr val="1E0E3F"/>
                </a:solidFill>
                <a:latin typeface="Lucida Sans Unicode"/>
                <a:cs typeface="Lucida Sans Unicode"/>
              </a:rPr>
              <a:t>position.</a:t>
            </a:r>
            <a:endParaRPr sz="1100" dirty="0">
              <a:latin typeface="Lucida Sans Unicode"/>
              <a:cs typeface="Lucida Sans Unicode"/>
            </a:endParaRPr>
          </a:p>
          <a:p>
            <a:pPr marL="241300" marR="5715" indent="-228600" algn="just">
              <a:lnSpc>
                <a:spcPct val="100000"/>
              </a:lnSpc>
              <a:spcBef>
                <a:spcPts val="280"/>
              </a:spcBef>
              <a:buChar char="•"/>
              <a:tabLst>
                <a:tab pos="241300" algn="l"/>
              </a:tabLst>
            </a:pPr>
            <a:r>
              <a:rPr sz="1100" spc="-50" dirty="0">
                <a:solidFill>
                  <a:srgbClr val="1E0E3F"/>
                </a:solidFill>
                <a:latin typeface="Lucida Sans Unicode"/>
                <a:cs typeface="Lucida Sans Unicode"/>
              </a:rPr>
              <a:t>Our </a:t>
            </a:r>
            <a:r>
              <a:rPr sz="1100" spc="-25" dirty="0">
                <a:solidFill>
                  <a:srgbClr val="1E0E3F"/>
                </a:solidFill>
                <a:latin typeface="Lucida Sans Unicode"/>
                <a:cs typeface="Lucida Sans Unicode"/>
              </a:rPr>
              <a:t>aim </a:t>
            </a:r>
            <a:r>
              <a:rPr sz="1100" spc="-70" dirty="0">
                <a:solidFill>
                  <a:srgbClr val="1E0E3F"/>
                </a:solidFill>
                <a:latin typeface="Lucida Sans Unicode"/>
                <a:cs typeface="Lucida Sans Unicode"/>
              </a:rPr>
              <a:t>is </a:t>
            </a:r>
            <a:r>
              <a:rPr sz="1100" spc="-40" dirty="0">
                <a:solidFill>
                  <a:srgbClr val="1E0E3F"/>
                </a:solidFill>
                <a:latin typeface="Lucida Sans Unicode"/>
                <a:cs typeface="Lucida Sans Unicode"/>
              </a:rPr>
              <a:t>to </a:t>
            </a:r>
            <a:r>
              <a:rPr sz="1100" spc="-55" dirty="0">
                <a:solidFill>
                  <a:srgbClr val="1E0E3F"/>
                </a:solidFill>
                <a:latin typeface="Lucida Sans Unicode"/>
                <a:cs typeface="Lucida Sans Unicode"/>
              </a:rPr>
              <a:t>support </a:t>
            </a:r>
            <a:r>
              <a:rPr sz="1100" spc="-35" dirty="0">
                <a:solidFill>
                  <a:srgbClr val="1E0E3F"/>
                </a:solidFill>
                <a:latin typeface="Lucida Sans Unicode"/>
                <a:cs typeface="Lucida Sans Unicode"/>
              </a:rPr>
              <a:t>all </a:t>
            </a:r>
            <a:r>
              <a:rPr sz="1100" spc="-45" dirty="0">
                <a:solidFill>
                  <a:srgbClr val="1E0E3F"/>
                </a:solidFill>
                <a:latin typeface="Lucida Sans Unicode"/>
                <a:cs typeface="Lucida Sans Unicode"/>
              </a:rPr>
              <a:t>women </a:t>
            </a:r>
            <a:r>
              <a:rPr sz="1100" spc="-65" dirty="0">
                <a:solidFill>
                  <a:srgbClr val="1E0E3F"/>
                </a:solidFill>
                <a:latin typeface="Lucida Sans Unicode"/>
                <a:cs typeface="Lucida Sans Unicode"/>
              </a:rPr>
              <a:t>in </a:t>
            </a:r>
            <a:r>
              <a:rPr sz="1100" spc="-25" dirty="0">
                <a:solidFill>
                  <a:srgbClr val="1E0E3F"/>
                </a:solidFill>
                <a:latin typeface="Lucida Sans Unicode"/>
                <a:cs typeface="Lucida Sans Unicode"/>
              </a:rPr>
              <a:t>many </a:t>
            </a:r>
            <a:r>
              <a:rPr sz="1100" spc="-55" dirty="0">
                <a:solidFill>
                  <a:srgbClr val="1E0E3F"/>
                </a:solidFill>
                <a:latin typeface="Lucida Sans Unicode"/>
                <a:cs typeface="Lucida Sans Unicode"/>
              </a:rPr>
              <a:t>situations </a:t>
            </a:r>
            <a:r>
              <a:rPr sz="1100" spc="-60" dirty="0">
                <a:solidFill>
                  <a:srgbClr val="1E0E3F"/>
                </a:solidFill>
                <a:latin typeface="Lucida Sans Unicode"/>
                <a:cs typeface="Lucida Sans Unicode"/>
              </a:rPr>
              <a:t>e.g </a:t>
            </a:r>
            <a:r>
              <a:rPr sz="1100" spc="-75" dirty="0">
                <a:solidFill>
                  <a:srgbClr val="1E0E3F"/>
                </a:solidFill>
                <a:latin typeface="Lucida Sans Unicode"/>
                <a:cs typeface="Lucida Sans Unicode"/>
              </a:rPr>
              <a:t>returner-ships, </a:t>
            </a:r>
            <a:r>
              <a:rPr sz="1100" spc="-35" dirty="0">
                <a:solidFill>
                  <a:srgbClr val="1E0E3F"/>
                </a:solidFill>
                <a:latin typeface="Lucida Sans Unicode"/>
                <a:cs typeface="Lucida Sans Unicode"/>
              </a:rPr>
              <a:t>career </a:t>
            </a:r>
            <a:r>
              <a:rPr sz="1100" spc="-40" dirty="0">
                <a:solidFill>
                  <a:srgbClr val="1E0E3F"/>
                </a:solidFill>
                <a:latin typeface="Lucida Sans Unicode"/>
                <a:cs typeface="Lucida Sans Unicode"/>
              </a:rPr>
              <a:t>break </a:t>
            </a:r>
            <a:r>
              <a:rPr sz="1100" spc="-55" dirty="0">
                <a:solidFill>
                  <a:srgbClr val="1E0E3F"/>
                </a:solidFill>
                <a:latin typeface="Lucida Sans Unicode"/>
                <a:cs typeface="Lucida Sans Unicode"/>
              </a:rPr>
              <a:t>or currently on  </a:t>
            </a:r>
            <a:r>
              <a:rPr sz="1100" spc="-35" dirty="0">
                <a:solidFill>
                  <a:srgbClr val="1E0E3F"/>
                </a:solidFill>
                <a:latin typeface="Lucida Sans Unicode"/>
                <a:cs typeface="Lucida Sans Unicode"/>
              </a:rPr>
              <a:t>maternity</a:t>
            </a:r>
            <a:r>
              <a:rPr sz="1100" spc="-135" dirty="0">
                <a:solidFill>
                  <a:srgbClr val="1E0E3F"/>
                </a:solidFill>
                <a:latin typeface="Lucida Sans Unicode"/>
                <a:cs typeface="Lucida Sans Unicode"/>
              </a:rPr>
              <a:t> </a:t>
            </a:r>
            <a:r>
              <a:rPr sz="1100" spc="-40" dirty="0">
                <a:solidFill>
                  <a:srgbClr val="1E0E3F"/>
                </a:solidFill>
                <a:latin typeface="Lucida Sans Unicode"/>
                <a:cs typeface="Lucida Sans Unicode"/>
              </a:rPr>
              <a:t>leave,</a:t>
            </a:r>
            <a:r>
              <a:rPr sz="1100" spc="-135" dirty="0">
                <a:solidFill>
                  <a:srgbClr val="1E0E3F"/>
                </a:solidFill>
                <a:latin typeface="Lucida Sans Unicode"/>
                <a:cs typeface="Lucida Sans Unicode"/>
              </a:rPr>
              <a:t> </a:t>
            </a:r>
            <a:r>
              <a:rPr sz="1100" spc="-20" dirty="0">
                <a:solidFill>
                  <a:srgbClr val="1E0E3F"/>
                </a:solidFill>
                <a:latin typeface="Lucida Sans Unicode"/>
                <a:cs typeface="Lucida Sans Unicode"/>
              </a:rPr>
              <a:t>we</a:t>
            </a:r>
            <a:r>
              <a:rPr sz="1100" spc="-135" dirty="0">
                <a:solidFill>
                  <a:srgbClr val="1E0E3F"/>
                </a:solidFill>
                <a:latin typeface="Lucida Sans Unicode"/>
                <a:cs typeface="Lucida Sans Unicode"/>
              </a:rPr>
              <a:t> </a:t>
            </a:r>
            <a:r>
              <a:rPr sz="1100" spc="-50" dirty="0">
                <a:solidFill>
                  <a:srgbClr val="1E0E3F"/>
                </a:solidFill>
                <a:latin typeface="Lucida Sans Unicode"/>
                <a:cs typeface="Lucida Sans Unicode"/>
              </a:rPr>
              <a:t>welcome</a:t>
            </a:r>
            <a:r>
              <a:rPr sz="1100" spc="-135" dirty="0">
                <a:solidFill>
                  <a:srgbClr val="1E0E3F"/>
                </a:solidFill>
                <a:latin typeface="Lucida Sans Unicode"/>
                <a:cs typeface="Lucida Sans Unicode"/>
              </a:rPr>
              <a:t> </a:t>
            </a:r>
            <a:r>
              <a:rPr sz="1100" spc="-60" dirty="0">
                <a:solidFill>
                  <a:srgbClr val="1E0E3F"/>
                </a:solidFill>
                <a:latin typeface="Lucida Sans Unicode"/>
                <a:cs typeface="Lucida Sans Unicode"/>
              </a:rPr>
              <a:t>your</a:t>
            </a:r>
            <a:r>
              <a:rPr sz="1100" spc="-135" dirty="0">
                <a:solidFill>
                  <a:srgbClr val="1E0E3F"/>
                </a:solidFill>
                <a:latin typeface="Lucida Sans Unicode"/>
                <a:cs typeface="Lucida Sans Unicode"/>
              </a:rPr>
              <a:t> </a:t>
            </a:r>
            <a:r>
              <a:rPr sz="1100" spc="-50" dirty="0">
                <a:solidFill>
                  <a:srgbClr val="1E0E3F"/>
                </a:solidFill>
                <a:latin typeface="Lucida Sans Unicode"/>
                <a:cs typeface="Lucida Sans Unicode"/>
              </a:rPr>
              <a:t>application.</a:t>
            </a:r>
            <a:endParaRPr sz="1100" dirty="0">
              <a:latin typeface="Lucida Sans Unicode"/>
              <a:cs typeface="Lucida Sans Unicode"/>
            </a:endParaRPr>
          </a:p>
          <a:p>
            <a:pPr>
              <a:lnSpc>
                <a:spcPct val="100000"/>
              </a:lnSpc>
              <a:spcBef>
                <a:spcPts val="45"/>
              </a:spcBef>
              <a:buClr>
                <a:srgbClr val="1E0E3F"/>
              </a:buClr>
              <a:buFont typeface="Lucida Sans Unicode"/>
              <a:buChar char="•"/>
            </a:pPr>
            <a:endParaRPr sz="1200" dirty="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</a:pPr>
            <a:r>
              <a:rPr sz="1100" b="1" spc="-60" dirty="0">
                <a:solidFill>
                  <a:srgbClr val="3EBDAB"/>
                </a:solidFill>
                <a:latin typeface="Helvetica 55 Roman"/>
                <a:cs typeface="Helvetica 55 Roman"/>
              </a:rPr>
              <a:t>How</a:t>
            </a:r>
            <a:r>
              <a:rPr sz="1100" b="1" spc="-160" dirty="0">
                <a:solidFill>
                  <a:srgbClr val="3EBDAB"/>
                </a:solidFill>
                <a:latin typeface="Helvetica 55 Roman"/>
                <a:cs typeface="Helvetica 55 Roman"/>
              </a:rPr>
              <a:t> </a:t>
            </a:r>
            <a:r>
              <a:rPr sz="1100" b="1" spc="-60" dirty="0">
                <a:solidFill>
                  <a:srgbClr val="3EBDAB"/>
                </a:solidFill>
                <a:latin typeface="Helvetica 55 Roman"/>
                <a:cs typeface="Helvetica 55 Roman"/>
              </a:rPr>
              <a:t>do</a:t>
            </a:r>
            <a:r>
              <a:rPr sz="1100" b="1" spc="-150" dirty="0">
                <a:solidFill>
                  <a:srgbClr val="3EBDAB"/>
                </a:solidFill>
                <a:latin typeface="Helvetica 55 Roman"/>
                <a:cs typeface="Helvetica 55 Roman"/>
              </a:rPr>
              <a:t> </a:t>
            </a:r>
            <a:r>
              <a:rPr sz="1100" b="1" spc="-60" dirty="0">
                <a:solidFill>
                  <a:srgbClr val="3EBDAB"/>
                </a:solidFill>
                <a:latin typeface="Helvetica 55 Roman"/>
                <a:cs typeface="Helvetica 55 Roman"/>
              </a:rPr>
              <a:t>you</a:t>
            </a:r>
            <a:r>
              <a:rPr sz="1100" b="1" spc="-150" dirty="0">
                <a:solidFill>
                  <a:srgbClr val="3EBDAB"/>
                </a:solidFill>
                <a:latin typeface="Helvetica 55 Roman"/>
                <a:cs typeface="Helvetica 55 Roman"/>
              </a:rPr>
              <a:t> </a:t>
            </a:r>
            <a:r>
              <a:rPr sz="1100" b="1" spc="-45" dirty="0">
                <a:solidFill>
                  <a:srgbClr val="3EBDAB"/>
                </a:solidFill>
                <a:latin typeface="Helvetica 55 Roman"/>
                <a:cs typeface="Helvetica 55 Roman"/>
              </a:rPr>
              <a:t>deal</a:t>
            </a:r>
            <a:r>
              <a:rPr sz="1100" b="1" spc="-150" dirty="0">
                <a:solidFill>
                  <a:srgbClr val="3EBDAB"/>
                </a:solidFill>
                <a:latin typeface="Helvetica 55 Roman"/>
                <a:cs typeface="Helvetica 55 Roman"/>
              </a:rPr>
              <a:t> </a:t>
            </a:r>
            <a:r>
              <a:rPr sz="1100" b="1" spc="-25" dirty="0">
                <a:solidFill>
                  <a:srgbClr val="3EBDAB"/>
                </a:solidFill>
                <a:latin typeface="Helvetica 55 Roman"/>
                <a:cs typeface="Helvetica 55 Roman"/>
              </a:rPr>
              <a:t>with</a:t>
            </a:r>
            <a:r>
              <a:rPr sz="1100" b="1" spc="-155" dirty="0">
                <a:solidFill>
                  <a:srgbClr val="3EBDAB"/>
                </a:solidFill>
                <a:latin typeface="Helvetica 55 Roman"/>
                <a:cs typeface="Helvetica 55 Roman"/>
              </a:rPr>
              <a:t> </a:t>
            </a:r>
            <a:r>
              <a:rPr sz="1100" b="1" spc="-60" dirty="0">
                <a:solidFill>
                  <a:srgbClr val="3EBDAB"/>
                </a:solidFill>
                <a:latin typeface="Helvetica 55 Roman"/>
                <a:cs typeface="Helvetica 55 Roman"/>
              </a:rPr>
              <a:t>conflicts</a:t>
            </a:r>
            <a:r>
              <a:rPr sz="1100" b="1" spc="-160" dirty="0">
                <a:solidFill>
                  <a:srgbClr val="3EBDAB"/>
                </a:solidFill>
                <a:latin typeface="Helvetica 55 Roman"/>
                <a:cs typeface="Helvetica 55 Roman"/>
              </a:rPr>
              <a:t> </a:t>
            </a:r>
            <a:r>
              <a:rPr sz="1100" b="1" spc="-25" dirty="0">
                <a:solidFill>
                  <a:srgbClr val="3EBDAB"/>
                </a:solidFill>
                <a:latin typeface="Helvetica 55 Roman"/>
                <a:cs typeface="Helvetica 55 Roman"/>
              </a:rPr>
              <a:t>of</a:t>
            </a:r>
            <a:r>
              <a:rPr sz="1100" b="1" spc="-155" dirty="0">
                <a:solidFill>
                  <a:srgbClr val="3EBDAB"/>
                </a:solidFill>
                <a:latin typeface="Helvetica 55 Roman"/>
                <a:cs typeface="Helvetica 55 Roman"/>
              </a:rPr>
              <a:t> </a:t>
            </a:r>
            <a:r>
              <a:rPr sz="1100" b="1" spc="-50" dirty="0">
                <a:solidFill>
                  <a:srgbClr val="3EBDAB"/>
                </a:solidFill>
                <a:latin typeface="Helvetica 55 Roman"/>
                <a:cs typeface="Helvetica 55 Roman"/>
              </a:rPr>
              <a:t>interest</a:t>
            </a:r>
            <a:r>
              <a:rPr sz="1100" b="1" spc="-155" dirty="0">
                <a:solidFill>
                  <a:srgbClr val="3EBDAB"/>
                </a:solidFill>
                <a:latin typeface="Helvetica 55 Roman"/>
                <a:cs typeface="Helvetica 55 Roman"/>
              </a:rPr>
              <a:t> </a:t>
            </a:r>
            <a:r>
              <a:rPr sz="1100" b="1" spc="-55" dirty="0">
                <a:solidFill>
                  <a:srgbClr val="3EBDAB"/>
                </a:solidFill>
                <a:latin typeface="Helvetica 55 Roman"/>
                <a:cs typeface="Helvetica 55 Roman"/>
              </a:rPr>
              <a:t>between</a:t>
            </a:r>
            <a:r>
              <a:rPr sz="1100" b="1" spc="-150" dirty="0">
                <a:solidFill>
                  <a:srgbClr val="3EBDAB"/>
                </a:solidFill>
                <a:latin typeface="Helvetica 55 Roman"/>
                <a:cs typeface="Helvetica 55 Roman"/>
              </a:rPr>
              <a:t> </a:t>
            </a:r>
            <a:r>
              <a:rPr sz="1100" b="1" spc="-40" dirty="0">
                <a:solidFill>
                  <a:srgbClr val="3EBDAB"/>
                </a:solidFill>
                <a:latin typeface="Helvetica 55 Roman"/>
                <a:cs typeface="Helvetica 55 Roman"/>
              </a:rPr>
              <a:t>parent</a:t>
            </a:r>
            <a:r>
              <a:rPr sz="1100" b="1" spc="-155" dirty="0">
                <a:solidFill>
                  <a:srgbClr val="3EBDAB"/>
                </a:solidFill>
                <a:latin typeface="Helvetica 55 Roman"/>
                <a:cs typeface="Helvetica 55 Roman"/>
              </a:rPr>
              <a:t> </a:t>
            </a:r>
            <a:r>
              <a:rPr sz="1100" b="1" spc="-65" dirty="0">
                <a:solidFill>
                  <a:srgbClr val="3EBDAB"/>
                </a:solidFill>
                <a:latin typeface="Helvetica 55 Roman"/>
                <a:cs typeface="Helvetica 55 Roman"/>
              </a:rPr>
              <a:t>company</a:t>
            </a:r>
            <a:r>
              <a:rPr sz="1100" b="1" spc="-155" dirty="0">
                <a:solidFill>
                  <a:srgbClr val="3EBDAB"/>
                </a:solidFill>
                <a:latin typeface="Helvetica 55 Roman"/>
                <a:cs typeface="Helvetica 55 Roman"/>
              </a:rPr>
              <a:t> </a:t>
            </a:r>
            <a:r>
              <a:rPr sz="1100" b="1" spc="-30" dirty="0">
                <a:solidFill>
                  <a:srgbClr val="3EBDAB"/>
                </a:solidFill>
                <a:latin typeface="Helvetica 55 Roman"/>
                <a:cs typeface="Helvetica 55 Roman"/>
              </a:rPr>
              <a:t>(my</a:t>
            </a:r>
            <a:r>
              <a:rPr sz="1100" b="1" spc="-150" dirty="0">
                <a:solidFill>
                  <a:srgbClr val="3EBDAB"/>
                </a:solidFill>
                <a:latin typeface="Helvetica 55 Roman"/>
                <a:cs typeface="Helvetica 55 Roman"/>
              </a:rPr>
              <a:t> </a:t>
            </a:r>
            <a:r>
              <a:rPr sz="1100" b="1" spc="-60" dirty="0">
                <a:solidFill>
                  <a:srgbClr val="3EBDAB"/>
                </a:solidFill>
                <a:latin typeface="Helvetica 55 Roman"/>
                <a:cs typeface="Helvetica 55 Roman"/>
              </a:rPr>
              <a:t>employer)</a:t>
            </a:r>
            <a:r>
              <a:rPr sz="1100" b="1" spc="-155" dirty="0">
                <a:solidFill>
                  <a:srgbClr val="3EBDAB"/>
                </a:solidFill>
                <a:latin typeface="Helvetica 55 Roman"/>
                <a:cs typeface="Helvetica 55 Roman"/>
              </a:rPr>
              <a:t> </a:t>
            </a:r>
            <a:r>
              <a:rPr sz="1100" b="1" spc="-40" dirty="0">
                <a:solidFill>
                  <a:srgbClr val="3EBDAB"/>
                </a:solidFill>
                <a:latin typeface="Helvetica 55 Roman"/>
                <a:cs typeface="Helvetica 55 Roman"/>
              </a:rPr>
              <a:t>and</a:t>
            </a:r>
            <a:r>
              <a:rPr sz="1100" b="1" spc="-155" dirty="0">
                <a:solidFill>
                  <a:srgbClr val="3EBDAB"/>
                </a:solidFill>
                <a:latin typeface="Helvetica 55 Roman"/>
                <a:cs typeface="Helvetica 55 Roman"/>
              </a:rPr>
              <a:t> </a:t>
            </a:r>
            <a:r>
              <a:rPr sz="1100" b="1" spc="-30" dirty="0">
                <a:solidFill>
                  <a:srgbClr val="3EBDAB"/>
                </a:solidFill>
                <a:latin typeface="Helvetica 55 Roman"/>
                <a:cs typeface="Helvetica 55 Roman"/>
              </a:rPr>
              <a:t>the</a:t>
            </a:r>
            <a:r>
              <a:rPr sz="1100" b="1" spc="-155" dirty="0">
                <a:solidFill>
                  <a:srgbClr val="3EBDAB"/>
                </a:solidFill>
                <a:latin typeface="Helvetica 55 Roman"/>
                <a:cs typeface="Helvetica 55 Roman"/>
              </a:rPr>
              <a:t> </a:t>
            </a:r>
            <a:r>
              <a:rPr sz="1100" b="1" spc="-40" dirty="0">
                <a:solidFill>
                  <a:srgbClr val="3EBDAB"/>
                </a:solidFill>
                <a:latin typeface="Helvetica 55 Roman"/>
                <a:cs typeface="Helvetica 55 Roman"/>
              </a:rPr>
              <a:t>NED</a:t>
            </a:r>
            <a:r>
              <a:rPr sz="1100" b="1" spc="-160" dirty="0">
                <a:solidFill>
                  <a:srgbClr val="3EBDAB"/>
                </a:solidFill>
                <a:latin typeface="Helvetica 55 Roman"/>
                <a:cs typeface="Helvetica 55 Roman"/>
              </a:rPr>
              <a:t> </a:t>
            </a:r>
            <a:r>
              <a:rPr sz="1100" b="1" spc="-90" dirty="0">
                <a:solidFill>
                  <a:srgbClr val="3EBDAB"/>
                </a:solidFill>
                <a:latin typeface="Helvetica 55 Roman"/>
                <a:cs typeface="Helvetica 55 Roman"/>
              </a:rPr>
              <a:t>hos</a:t>
            </a:r>
            <a:r>
              <a:rPr sz="1100" b="1" spc="-155" dirty="0">
                <a:solidFill>
                  <a:srgbClr val="3EBDAB"/>
                </a:solidFill>
                <a:latin typeface="Helvetica 55 Roman"/>
                <a:cs typeface="Helvetica 55 Roman"/>
              </a:rPr>
              <a:t> </a:t>
            </a:r>
            <a:r>
              <a:rPr sz="1100" b="1" spc="-70" dirty="0">
                <a:solidFill>
                  <a:srgbClr val="3EBDAB"/>
                </a:solidFill>
                <a:latin typeface="Helvetica 55 Roman"/>
                <a:cs typeface="Helvetica 55 Roman"/>
              </a:rPr>
              <a:t>company?</a:t>
            </a:r>
            <a:endParaRPr sz="1100" dirty="0">
              <a:latin typeface="Helvetica 55 Roman"/>
              <a:cs typeface="Helvetica 55 Roman"/>
            </a:endParaRPr>
          </a:p>
          <a:p>
            <a:pPr marL="241300" marR="5715" indent="-228600" algn="just">
              <a:lnSpc>
                <a:spcPct val="100000"/>
              </a:lnSpc>
              <a:spcBef>
                <a:spcPts val="284"/>
              </a:spcBef>
              <a:buChar char="•"/>
              <a:tabLst>
                <a:tab pos="241300" algn="l"/>
              </a:tabLst>
            </a:pPr>
            <a:r>
              <a:rPr sz="1100" spc="-60" dirty="0">
                <a:solidFill>
                  <a:srgbClr val="1E0E3F"/>
                </a:solidFill>
                <a:latin typeface="Lucida Sans Unicode"/>
                <a:cs typeface="Lucida Sans Unicode"/>
              </a:rPr>
              <a:t>The</a:t>
            </a:r>
            <a:r>
              <a:rPr sz="1100" spc="-140" dirty="0">
                <a:solidFill>
                  <a:srgbClr val="1E0E3F"/>
                </a:solidFill>
                <a:latin typeface="Lucida Sans Unicode"/>
                <a:cs typeface="Lucida Sans Unicode"/>
              </a:rPr>
              <a:t> </a:t>
            </a:r>
            <a:r>
              <a:rPr sz="1100" spc="40" dirty="0">
                <a:solidFill>
                  <a:srgbClr val="1E0E3F"/>
                </a:solidFill>
                <a:latin typeface="Lucida Sans Unicode"/>
                <a:cs typeface="Lucida Sans Unicode"/>
              </a:rPr>
              <a:t>WiN</a:t>
            </a:r>
            <a:r>
              <a:rPr sz="1100" spc="-145" dirty="0">
                <a:solidFill>
                  <a:srgbClr val="1E0E3F"/>
                </a:solidFill>
                <a:latin typeface="Lucida Sans Unicode"/>
                <a:cs typeface="Lucida Sans Unicode"/>
              </a:rPr>
              <a:t> </a:t>
            </a:r>
            <a:r>
              <a:rPr sz="1100" spc="-15" dirty="0">
                <a:solidFill>
                  <a:srgbClr val="1E0E3F"/>
                </a:solidFill>
                <a:latin typeface="Lucida Sans Unicode"/>
                <a:cs typeface="Lucida Sans Unicode"/>
              </a:rPr>
              <a:t>team</a:t>
            </a:r>
            <a:r>
              <a:rPr sz="1100" spc="-140" dirty="0">
                <a:solidFill>
                  <a:srgbClr val="1E0E3F"/>
                </a:solidFill>
                <a:latin typeface="Lucida Sans Unicode"/>
                <a:cs typeface="Lucida Sans Unicode"/>
              </a:rPr>
              <a:t> </a:t>
            </a:r>
            <a:r>
              <a:rPr sz="1100" spc="-25" dirty="0">
                <a:solidFill>
                  <a:srgbClr val="1E0E3F"/>
                </a:solidFill>
                <a:latin typeface="Lucida Sans Unicode"/>
                <a:cs typeface="Lucida Sans Unicode"/>
              </a:rPr>
              <a:t>have</a:t>
            </a:r>
            <a:r>
              <a:rPr sz="1100" spc="-140" dirty="0">
                <a:solidFill>
                  <a:srgbClr val="1E0E3F"/>
                </a:solidFill>
                <a:latin typeface="Lucida Sans Unicode"/>
                <a:cs typeface="Lucida Sans Unicode"/>
              </a:rPr>
              <a:t> </a:t>
            </a:r>
            <a:r>
              <a:rPr sz="1100" spc="-35" dirty="0">
                <a:solidFill>
                  <a:srgbClr val="1E0E3F"/>
                </a:solidFill>
                <a:latin typeface="Lucida Sans Unicode"/>
                <a:cs typeface="Lucida Sans Unicode"/>
              </a:rPr>
              <a:t>dedicated</a:t>
            </a:r>
            <a:r>
              <a:rPr sz="1100" spc="-140" dirty="0">
                <a:solidFill>
                  <a:srgbClr val="1E0E3F"/>
                </a:solidFill>
                <a:latin typeface="Lucida Sans Unicode"/>
                <a:cs typeface="Lucida Sans Unicode"/>
              </a:rPr>
              <a:t> </a:t>
            </a:r>
            <a:r>
              <a:rPr sz="1100" spc="-30" dirty="0">
                <a:solidFill>
                  <a:srgbClr val="1E0E3F"/>
                </a:solidFill>
                <a:latin typeface="Lucida Sans Unicode"/>
                <a:cs typeface="Lucida Sans Unicode"/>
              </a:rPr>
              <a:t>lawyers</a:t>
            </a:r>
            <a:r>
              <a:rPr sz="1100" spc="-140" dirty="0">
                <a:solidFill>
                  <a:srgbClr val="1E0E3F"/>
                </a:solidFill>
                <a:latin typeface="Lucida Sans Unicode"/>
                <a:cs typeface="Lucida Sans Unicode"/>
              </a:rPr>
              <a:t> </a:t>
            </a:r>
            <a:r>
              <a:rPr sz="1100" spc="-20" dirty="0">
                <a:solidFill>
                  <a:srgbClr val="1E0E3F"/>
                </a:solidFill>
                <a:latin typeface="Lucida Sans Unicode"/>
                <a:cs typeface="Lucida Sans Unicode"/>
              </a:rPr>
              <a:t>and</a:t>
            </a:r>
            <a:r>
              <a:rPr sz="1100" spc="-145" dirty="0">
                <a:solidFill>
                  <a:srgbClr val="1E0E3F"/>
                </a:solidFill>
                <a:latin typeface="Lucida Sans Unicode"/>
                <a:cs typeface="Lucida Sans Unicode"/>
              </a:rPr>
              <a:t> </a:t>
            </a:r>
            <a:r>
              <a:rPr sz="1100" spc="-55" dirty="0">
                <a:solidFill>
                  <a:srgbClr val="1E0E3F"/>
                </a:solidFill>
                <a:latin typeface="Lucida Sans Unicode"/>
                <a:cs typeface="Lucida Sans Unicode"/>
              </a:rPr>
              <a:t>experts</a:t>
            </a:r>
            <a:r>
              <a:rPr sz="1100" spc="-135" dirty="0">
                <a:solidFill>
                  <a:srgbClr val="1E0E3F"/>
                </a:solidFill>
                <a:latin typeface="Lucida Sans Unicode"/>
                <a:cs typeface="Lucida Sans Unicode"/>
              </a:rPr>
              <a:t> </a:t>
            </a:r>
            <a:r>
              <a:rPr sz="1100" spc="-55" dirty="0">
                <a:solidFill>
                  <a:srgbClr val="1E0E3F"/>
                </a:solidFill>
                <a:latin typeface="Lucida Sans Unicode"/>
                <a:cs typeface="Lucida Sans Unicode"/>
              </a:rPr>
              <a:t>on</a:t>
            </a:r>
            <a:r>
              <a:rPr sz="1100" spc="-140" dirty="0">
                <a:solidFill>
                  <a:srgbClr val="1E0E3F"/>
                </a:solidFill>
                <a:latin typeface="Lucida Sans Unicode"/>
                <a:cs typeface="Lucida Sans Unicode"/>
              </a:rPr>
              <a:t> </a:t>
            </a:r>
            <a:r>
              <a:rPr sz="1100" spc="-35" dirty="0">
                <a:solidFill>
                  <a:srgbClr val="1E0E3F"/>
                </a:solidFill>
                <a:latin typeface="Lucida Sans Unicode"/>
                <a:cs typeface="Lucida Sans Unicode"/>
              </a:rPr>
              <a:t>hand</a:t>
            </a:r>
            <a:r>
              <a:rPr sz="1100" spc="-140" dirty="0">
                <a:solidFill>
                  <a:srgbClr val="1E0E3F"/>
                </a:solidFill>
                <a:latin typeface="Lucida Sans Unicode"/>
                <a:cs typeface="Lucida Sans Unicode"/>
              </a:rPr>
              <a:t> </a:t>
            </a:r>
            <a:r>
              <a:rPr sz="1100" spc="-50" dirty="0">
                <a:solidFill>
                  <a:srgbClr val="1E0E3F"/>
                </a:solidFill>
                <a:latin typeface="Lucida Sans Unicode"/>
                <a:cs typeface="Lucida Sans Unicode"/>
              </a:rPr>
              <a:t>who</a:t>
            </a:r>
            <a:r>
              <a:rPr sz="1100" spc="-140" dirty="0">
                <a:solidFill>
                  <a:srgbClr val="1E0E3F"/>
                </a:solidFill>
                <a:latin typeface="Lucida Sans Unicode"/>
                <a:cs typeface="Lucida Sans Unicode"/>
              </a:rPr>
              <a:t> </a:t>
            </a:r>
            <a:r>
              <a:rPr sz="1100" spc="-25" dirty="0">
                <a:solidFill>
                  <a:srgbClr val="1E0E3F"/>
                </a:solidFill>
                <a:latin typeface="Lucida Sans Unicode"/>
                <a:cs typeface="Lucida Sans Unicode"/>
              </a:rPr>
              <a:t>can</a:t>
            </a:r>
            <a:r>
              <a:rPr sz="1100" spc="-140" dirty="0">
                <a:solidFill>
                  <a:srgbClr val="1E0E3F"/>
                </a:solidFill>
                <a:latin typeface="Lucida Sans Unicode"/>
                <a:cs typeface="Lucida Sans Unicode"/>
              </a:rPr>
              <a:t> </a:t>
            </a:r>
            <a:r>
              <a:rPr sz="1100" spc="-50" dirty="0">
                <a:solidFill>
                  <a:srgbClr val="1E0E3F"/>
                </a:solidFill>
                <a:latin typeface="Lucida Sans Unicode"/>
                <a:cs typeface="Lucida Sans Unicode"/>
              </a:rPr>
              <a:t>help</a:t>
            </a:r>
            <a:r>
              <a:rPr sz="1100" spc="-140" dirty="0">
                <a:solidFill>
                  <a:srgbClr val="1E0E3F"/>
                </a:solidFill>
                <a:latin typeface="Lucida Sans Unicode"/>
                <a:cs typeface="Lucida Sans Unicode"/>
              </a:rPr>
              <a:t> </a:t>
            </a:r>
            <a:r>
              <a:rPr sz="1100" spc="-45" dirty="0">
                <a:solidFill>
                  <a:srgbClr val="1E0E3F"/>
                </a:solidFill>
                <a:latin typeface="Lucida Sans Unicode"/>
                <a:cs typeface="Lucida Sans Unicode"/>
              </a:rPr>
              <a:t>with</a:t>
            </a:r>
            <a:r>
              <a:rPr sz="1100" spc="-140" dirty="0">
                <a:solidFill>
                  <a:srgbClr val="1E0E3F"/>
                </a:solidFill>
                <a:latin typeface="Lucida Sans Unicode"/>
                <a:cs typeface="Lucida Sans Unicode"/>
              </a:rPr>
              <a:t> </a:t>
            </a:r>
            <a:r>
              <a:rPr sz="1100" spc="-40" dirty="0">
                <a:solidFill>
                  <a:srgbClr val="1E0E3F"/>
                </a:solidFill>
                <a:latin typeface="Lucida Sans Unicode"/>
                <a:cs typeface="Lucida Sans Unicode"/>
              </a:rPr>
              <a:t>drafting</a:t>
            </a:r>
            <a:r>
              <a:rPr sz="1100" spc="-140" dirty="0">
                <a:solidFill>
                  <a:srgbClr val="1E0E3F"/>
                </a:solidFill>
                <a:latin typeface="Lucida Sans Unicode"/>
                <a:cs typeface="Lucida Sans Unicode"/>
              </a:rPr>
              <a:t> </a:t>
            </a:r>
            <a:r>
              <a:rPr sz="1100" spc="-45" dirty="0">
                <a:solidFill>
                  <a:srgbClr val="1E0E3F"/>
                </a:solidFill>
                <a:latin typeface="Lucida Sans Unicode"/>
                <a:cs typeface="Lucida Sans Unicode"/>
              </a:rPr>
              <a:t>confidentiality  </a:t>
            </a:r>
            <a:r>
              <a:rPr sz="1100" spc="-40" dirty="0">
                <a:solidFill>
                  <a:srgbClr val="1E0E3F"/>
                </a:solidFill>
                <a:latin typeface="Lucida Sans Unicode"/>
                <a:cs typeface="Lucida Sans Unicode"/>
              </a:rPr>
              <a:t>agreements</a:t>
            </a:r>
            <a:r>
              <a:rPr sz="1100" spc="-90" dirty="0">
                <a:solidFill>
                  <a:srgbClr val="1E0E3F"/>
                </a:solidFill>
                <a:latin typeface="Lucida Sans Unicode"/>
                <a:cs typeface="Lucida Sans Unicode"/>
              </a:rPr>
              <a:t> </a:t>
            </a:r>
            <a:r>
              <a:rPr sz="1100" spc="-20" dirty="0">
                <a:solidFill>
                  <a:srgbClr val="1E0E3F"/>
                </a:solidFill>
                <a:latin typeface="Lucida Sans Unicode"/>
                <a:cs typeface="Lucida Sans Unicode"/>
              </a:rPr>
              <a:t>and</a:t>
            </a:r>
            <a:r>
              <a:rPr sz="1100" spc="-90" dirty="0">
                <a:solidFill>
                  <a:srgbClr val="1E0E3F"/>
                </a:solidFill>
                <a:latin typeface="Lucida Sans Unicode"/>
                <a:cs typeface="Lucida Sans Unicode"/>
              </a:rPr>
              <a:t> </a:t>
            </a:r>
            <a:r>
              <a:rPr sz="1100" spc="-30" dirty="0">
                <a:solidFill>
                  <a:srgbClr val="1E0E3F"/>
                </a:solidFill>
                <a:latin typeface="Lucida Sans Unicode"/>
                <a:cs typeface="Lucida Sans Unicode"/>
              </a:rPr>
              <a:t>managing</a:t>
            </a:r>
            <a:r>
              <a:rPr sz="1100" spc="-90" dirty="0">
                <a:solidFill>
                  <a:srgbClr val="1E0E3F"/>
                </a:solidFill>
                <a:latin typeface="Lucida Sans Unicode"/>
                <a:cs typeface="Lucida Sans Unicode"/>
              </a:rPr>
              <a:t> </a:t>
            </a:r>
            <a:r>
              <a:rPr sz="1100" spc="-20" dirty="0">
                <a:solidFill>
                  <a:srgbClr val="1E0E3F"/>
                </a:solidFill>
                <a:latin typeface="Lucida Sans Unicode"/>
                <a:cs typeface="Lucida Sans Unicode"/>
              </a:rPr>
              <a:t>any</a:t>
            </a:r>
            <a:r>
              <a:rPr sz="1100" spc="-90" dirty="0">
                <a:solidFill>
                  <a:srgbClr val="1E0E3F"/>
                </a:solidFill>
                <a:latin typeface="Lucida Sans Unicode"/>
                <a:cs typeface="Lucida Sans Unicode"/>
              </a:rPr>
              <a:t> </a:t>
            </a:r>
            <a:r>
              <a:rPr sz="1100" spc="-40" dirty="0">
                <a:solidFill>
                  <a:srgbClr val="1E0E3F"/>
                </a:solidFill>
                <a:latin typeface="Lucida Sans Unicode"/>
                <a:cs typeface="Lucida Sans Unicode"/>
              </a:rPr>
              <a:t>potential</a:t>
            </a:r>
            <a:r>
              <a:rPr sz="1100" spc="-90" dirty="0">
                <a:solidFill>
                  <a:srgbClr val="1E0E3F"/>
                </a:solidFill>
                <a:latin typeface="Lucida Sans Unicode"/>
                <a:cs typeface="Lucida Sans Unicode"/>
              </a:rPr>
              <a:t> </a:t>
            </a:r>
            <a:r>
              <a:rPr sz="1100" spc="-55" dirty="0">
                <a:solidFill>
                  <a:srgbClr val="1E0E3F"/>
                </a:solidFill>
                <a:latin typeface="Lucida Sans Unicode"/>
                <a:cs typeface="Lucida Sans Unicode"/>
              </a:rPr>
              <a:t>conflicts</a:t>
            </a:r>
            <a:r>
              <a:rPr sz="1100" spc="-85" dirty="0">
                <a:solidFill>
                  <a:srgbClr val="1E0E3F"/>
                </a:solidFill>
                <a:latin typeface="Lucida Sans Unicode"/>
                <a:cs typeface="Lucida Sans Unicode"/>
              </a:rPr>
              <a:t> </a:t>
            </a:r>
            <a:r>
              <a:rPr sz="1100" spc="-45" dirty="0">
                <a:solidFill>
                  <a:srgbClr val="1E0E3F"/>
                </a:solidFill>
                <a:latin typeface="Lucida Sans Unicode"/>
                <a:cs typeface="Lucida Sans Unicode"/>
              </a:rPr>
              <a:t>of</a:t>
            </a:r>
            <a:r>
              <a:rPr sz="1100" spc="-85" dirty="0">
                <a:solidFill>
                  <a:srgbClr val="1E0E3F"/>
                </a:solidFill>
                <a:latin typeface="Lucida Sans Unicode"/>
                <a:cs typeface="Lucida Sans Unicode"/>
              </a:rPr>
              <a:t> </a:t>
            </a:r>
            <a:r>
              <a:rPr sz="1100" spc="-50" dirty="0">
                <a:solidFill>
                  <a:srgbClr val="1E0E3F"/>
                </a:solidFill>
                <a:latin typeface="Lucida Sans Unicode"/>
                <a:cs typeface="Lucida Sans Unicode"/>
              </a:rPr>
              <a:t>interest</a:t>
            </a:r>
            <a:r>
              <a:rPr sz="1100" spc="-85" dirty="0">
                <a:solidFill>
                  <a:srgbClr val="1E0E3F"/>
                </a:solidFill>
                <a:latin typeface="Lucida Sans Unicode"/>
                <a:cs typeface="Lucida Sans Unicode"/>
              </a:rPr>
              <a:t> </a:t>
            </a:r>
            <a:r>
              <a:rPr sz="1100" spc="-35" dirty="0">
                <a:solidFill>
                  <a:srgbClr val="1E0E3F"/>
                </a:solidFill>
                <a:latin typeface="Lucida Sans Unicode"/>
                <a:cs typeface="Lucida Sans Unicode"/>
              </a:rPr>
              <a:t>between</a:t>
            </a:r>
            <a:r>
              <a:rPr sz="1100" spc="-95" dirty="0">
                <a:solidFill>
                  <a:srgbClr val="1E0E3F"/>
                </a:solidFill>
                <a:latin typeface="Lucida Sans Unicode"/>
                <a:cs typeface="Lucida Sans Unicode"/>
              </a:rPr>
              <a:t> </a:t>
            </a:r>
            <a:r>
              <a:rPr sz="1100" spc="-60" dirty="0">
                <a:solidFill>
                  <a:srgbClr val="1E0E3F"/>
                </a:solidFill>
                <a:latin typeface="Lucida Sans Unicode"/>
                <a:cs typeface="Lucida Sans Unicode"/>
              </a:rPr>
              <a:t>your</a:t>
            </a:r>
            <a:r>
              <a:rPr sz="1100" spc="-85" dirty="0">
                <a:solidFill>
                  <a:srgbClr val="1E0E3F"/>
                </a:solidFill>
                <a:latin typeface="Lucida Sans Unicode"/>
                <a:cs typeface="Lucida Sans Unicode"/>
              </a:rPr>
              <a:t> </a:t>
            </a:r>
            <a:r>
              <a:rPr sz="1100" spc="-60" dirty="0">
                <a:solidFill>
                  <a:srgbClr val="1E0E3F"/>
                </a:solidFill>
                <a:latin typeface="Lucida Sans Unicode"/>
                <a:cs typeface="Lucida Sans Unicode"/>
              </a:rPr>
              <a:t>current</a:t>
            </a:r>
            <a:r>
              <a:rPr sz="1100" spc="-85" dirty="0">
                <a:solidFill>
                  <a:srgbClr val="1E0E3F"/>
                </a:solidFill>
                <a:latin typeface="Lucida Sans Unicode"/>
                <a:cs typeface="Lucida Sans Unicode"/>
              </a:rPr>
              <a:t> </a:t>
            </a:r>
            <a:r>
              <a:rPr sz="1100" spc="-50" dirty="0">
                <a:solidFill>
                  <a:srgbClr val="1E0E3F"/>
                </a:solidFill>
                <a:latin typeface="Lucida Sans Unicode"/>
                <a:cs typeface="Lucida Sans Unicode"/>
              </a:rPr>
              <a:t>employer</a:t>
            </a:r>
            <a:r>
              <a:rPr sz="1100" spc="-85" dirty="0">
                <a:solidFill>
                  <a:srgbClr val="1E0E3F"/>
                </a:solidFill>
                <a:latin typeface="Lucida Sans Unicode"/>
                <a:cs typeface="Lucida Sans Unicode"/>
              </a:rPr>
              <a:t> </a:t>
            </a:r>
            <a:r>
              <a:rPr sz="1100" spc="-20" dirty="0">
                <a:solidFill>
                  <a:srgbClr val="1E0E3F"/>
                </a:solidFill>
                <a:latin typeface="Lucida Sans Unicode"/>
                <a:cs typeface="Lucida Sans Unicode"/>
              </a:rPr>
              <a:t>and</a:t>
            </a:r>
            <a:r>
              <a:rPr sz="1100" spc="-90" dirty="0">
                <a:solidFill>
                  <a:srgbClr val="1E0E3F"/>
                </a:solidFill>
                <a:latin typeface="Lucida Sans Unicode"/>
                <a:cs typeface="Lucida Sans Unicode"/>
              </a:rPr>
              <a:t> </a:t>
            </a:r>
            <a:r>
              <a:rPr sz="1100" spc="-35" dirty="0">
                <a:solidFill>
                  <a:srgbClr val="1E0E3F"/>
                </a:solidFill>
                <a:latin typeface="Lucida Sans Unicode"/>
                <a:cs typeface="Lucida Sans Unicode"/>
              </a:rPr>
              <a:t>the  </a:t>
            </a:r>
            <a:r>
              <a:rPr sz="1100" spc="35" dirty="0">
                <a:solidFill>
                  <a:srgbClr val="1E0E3F"/>
                </a:solidFill>
                <a:latin typeface="Lucida Sans Unicode"/>
                <a:cs typeface="Lucida Sans Unicode"/>
              </a:rPr>
              <a:t>NED</a:t>
            </a:r>
            <a:r>
              <a:rPr sz="1100" spc="-140" dirty="0">
                <a:solidFill>
                  <a:srgbClr val="1E0E3F"/>
                </a:solidFill>
                <a:latin typeface="Lucida Sans Unicode"/>
                <a:cs typeface="Lucida Sans Unicode"/>
              </a:rPr>
              <a:t> </a:t>
            </a:r>
            <a:r>
              <a:rPr sz="1100" spc="-40" dirty="0">
                <a:solidFill>
                  <a:srgbClr val="1E0E3F"/>
                </a:solidFill>
                <a:latin typeface="Lucida Sans Unicode"/>
                <a:cs typeface="Lucida Sans Unicode"/>
              </a:rPr>
              <a:t>company</a:t>
            </a:r>
            <a:r>
              <a:rPr sz="1100" spc="-135" dirty="0">
                <a:solidFill>
                  <a:srgbClr val="1E0E3F"/>
                </a:solidFill>
                <a:latin typeface="Lucida Sans Unicode"/>
                <a:cs typeface="Lucida Sans Unicode"/>
              </a:rPr>
              <a:t> </a:t>
            </a:r>
            <a:r>
              <a:rPr sz="1100" spc="-60" dirty="0">
                <a:solidFill>
                  <a:srgbClr val="1E0E3F"/>
                </a:solidFill>
                <a:latin typeface="Lucida Sans Unicode"/>
                <a:cs typeface="Lucida Sans Unicode"/>
              </a:rPr>
              <a:t>chosen</a:t>
            </a:r>
            <a:r>
              <a:rPr sz="1100" spc="-135" dirty="0">
                <a:solidFill>
                  <a:srgbClr val="1E0E3F"/>
                </a:solidFill>
                <a:latin typeface="Lucida Sans Unicode"/>
                <a:cs typeface="Lucida Sans Unicode"/>
              </a:rPr>
              <a:t> </a:t>
            </a:r>
            <a:r>
              <a:rPr sz="1100" spc="-55" dirty="0">
                <a:solidFill>
                  <a:srgbClr val="1E0E3F"/>
                </a:solidFill>
                <a:latin typeface="Lucida Sans Unicode"/>
                <a:cs typeface="Lucida Sans Unicode"/>
              </a:rPr>
              <a:t>from</a:t>
            </a:r>
            <a:r>
              <a:rPr sz="1100" spc="-135" dirty="0">
                <a:solidFill>
                  <a:srgbClr val="1E0E3F"/>
                </a:solidFill>
                <a:latin typeface="Lucida Sans Unicode"/>
                <a:cs typeface="Lucida Sans Unicode"/>
              </a:rPr>
              <a:t> </a:t>
            </a:r>
            <a:r>
              <a:rPr sz="1100" spc="-35" dirty="0">
                <a:solidFill>
                  <a:srgbClr val="1E0E3F"/>
                </a:solidFill>
                <a:latin typeface="Lucida Sans Unicode"/>
                <a:cs typeface="Lucida Sans Unicode"/>
              </a:rPr>
              <a:t>the</a:t>
            </a:r>
            <a:r>
              <a:rPr sz="1100" spc="-135" dirty="0">
                <a:solidFill>
                  <a:srgbClr val="1E0E3F"/>
                </a:solidFill>
                <a:latin typeface="Lucida Sans Unicode"/>
                <a:cs typeface="Lucida Sans Unicode"/>
              </a:rPr>
              <a:t> </a:t>
            </a:r>
            <a:r>
              <a:rPr sz="1100" spc="-45" dirty="0">
                <a:solidFill>
                  <a:srgbClr val="1E0E3F"/>
                </a:solidFill>
                <a:latin typeface="Lucida Sans Unicode"/>
                <a:cs typeface="Lucida Sans Unicode"/>
              </a:rPr>
              <a:t>programme</a:t>
            </a:r>
            <a:endParaRPr sz="1100" dirty="0">
              <a:latin typeface="Lucida Sans Unicode"/>
              <a:cs typeface="Lucida Sans Unicode"/>
            </a:endParaRPr>
          </a:p>
          <a:p>
            <a:pPr>
              <a:lnSpc>
                <a:spcPct val="100000"/>
              </a:lnSpc>
              <a:spcBef>
                <a:spcPts val="40"/>
              </a:spcBef>
              <a:buClr>
                <a:srgbClr val="1E0E3F"/>
              </a:buClr>
              <a:buFont typeface="Lucida Sans Unicode"/>
              <a:buChar char="•"/>
            </a:pPr>
            <a:endParaRPr sz="1200" dirty="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</a:pPr>
            <a:r>
              <a:rPr sz="1100" b="1" spc="5" dirty="0">
                <a:solidFill>
                  <a:srgbClr val="3EBDAB"/>
                </a:solidFill>
                <a:latin typeface="Helvetica 55 Roman"/>
                <a:cs typeface="Helvetica 55 Roman"/>
              </a:rPr>
              <a:t>What</a:t>
            </a:r>
            <a:r>
              <a:rPr sz="1100" b="1" spc="-85" dirty="0">
                <a:solidFill>
                  <a:srgbClr val="3EBDAB"/>
                </a:solidFill>
                <a:latin typeface="Helvetica 55 Roman"/>
                <a:cs typeface="Helvetica 55 Roman"/>
              </a:rPr>
              <a:t> </a:t>
            </a:r>
            <a:r>
              <a:rPr sz="1100" b="1" spc="-45" dirty="0">
                <a:solidFill>
                  <a:srgbClr val="3EBDAB"/>
                </a:solidFill>
                <a:latin typeface="Helvetica 55 Roman"/>
                <a:cs typeface="Helvetica 55 Roman"/>
              </a:rPr>
              <a:t>approvals</a:t>
            </a:r>
            <a:r>
              <a:rPr sz="1100" b="1" spc="-85" dirty="0">
                <a:solidFill>
                  <a:srgbClr val="3EBDAB"/>
                </a:solidFill>
                <a:latin typeface="Helvetica 55 Roman"/>
                <a:cs typeface="Helvetica 55 Roman"/>
              </a:rPr>
              <a:t> </a:t>
            </a:r>
            <a:r>
              <a:rPr sz="1100" b="1" spc="-55" dirty="0">
                <a:solidFill>
                  <a:srgbClr val="3EBDAB"/>
                </a:solidFill>
                <a:latin typeface="Helvetica 55 Roman"/>
                <a:cs typeface="Helvetica 55 Roman"/>
              </a:rPr>
              <a:t>do</a:t>
            </a:r>
            <a:r>
              <a:rPr sz="1100" b="1" spc="-85" dirty="0">
                <a:solidFill>
                  <a:srgbClr val="3EBDAB"/>
                </a:solidFill>
                <a:latin typeface="Helvetica 55 Roman"/>
                <a:cs typeface="Helvetica 55 Roman"/>
              </a:rPr>
              <a:t> </a:t>
            </a:r>
            <a:r>
              <a:rPr sz="1100" b="1" spc="-30" dirty="0">
                <a:solidFill>
                  <a:srgbClr val="3EBDAB"/>
                </a:solidFill>
                <a:latin typeface="Helvetica 55 Roman"/>
                <a:cs typeface="Helvetica 55 Roman"/>
              </a:rPr>
              <a:t>I</a:t>
            </a:r>
            <a:r>
              <a:rPr sz="1100" b="1" spc="-85" dirty="0">
                <a:solidFill>
                  <a:srgbClr val="3EBDAB"/>
                </a:solidFill>
                <a:latin typeface="Helvetica 55 Roman"/>
                <a:cs typeface="Helvetica 55 Roman"/>
              </a:rPr>
              <a:t> </a:t>
            </a:r>
            <a:r>
              <a:rPr sz="1100" b="1" spc="-65" dirty="0">
                <a:solidFill>
                  <a:srgbClr val="3EBDAB"/>
                </a:solidFill>
                <a:latin typeface="Helvetica 55 Roman"/>
                <a:cs typeface="Helvetica 55 Roman"/>
              </a:rPr>
              <a:t>need</a:t>
            </a:r>
            <a:r>
              <a:rPr sz="1100" b="1" spc="-85" dirty="0">
                <a:solidFill>
                  <a:srgbClr val="3EBDAB"/>
                </a:solidFill>
                <a:latin typeface="Helvetica 55 Roman"/>
                <a:cs typeface="Helvetica 55 Roman"/>
              </a:rPr>
              <a:t> </a:t>
            </a:r>
            <a:r>
              <a:rPr sz="1100" b="1" spc="-15" dirty="0">
                <a:solidFill>
                  <a:srgbClr val="3EBDAB"/>
                </a:solidFill>
                <a:latin typeface="Helvetica 55 Roman"/>
                <a:cs typeface="Helvetica 55 Roman"/>
              </a:rPr>
              <a:t>to</a:t>
            </a:r>
            <a:r>
              <a:rPr sz="1100" b="1" spc="-85" dirty="0">
                <a:solidFill>
                  <a:srgbClr val="3EBDAB"/>
                </a:solidFill>
                <a:latin typeface="Helvetica 55 Roman"/>
                <a:cs typeface="Helvetica 55 Roman"/>
              </a:rPr>
              <a:t> </a:t>
            </a:r>
            <a:r>
              <a:rPr sz="1100" b="1" spc="-25" dirty="0">
                <a:solidFill>
                  <a:srgbClr val="3EBDAB"/>
                </a:solidFill>
                <a:latin typeface="Helvetica 55 Roman"/>
                <a:cs typeface="Helvetica 55 Roman"/>
              </a:rPr>
              <a:t>get</a:t>
            </a:r>
            <a:r>
              <a:rPr sz="1100" b="1" spc="-85" dirty="0">
                <a:solidFill>
                  <a:srgbClr val="3EBDAB"/>
                </a:solidFill>
                <a:latin typeface="Helvetica 55 Roman"/>
                <a:cs typeface="Helvetica 55 Roman"/>
              </a:rPr>
              <a:t> </a:t>
            </a:r>
            <a:r>
              <a:rPr sz="1100" b="1" spc="-35" dirty="0">
                <a:solidFill>
                  <a:srgbClr val="3EBDAB"/>
                </a:solidFill>
                <a:latin typeface="Helvetica 55 Roman"/>
                <a:cs typeface="Helvetica 55 Roman"/>
              </a:rPr>
              <a:t>from</a:t>
            </a:r>
            <a:r>
              <a:rPr sz="1100" b="1" spc="-85" dirty="0">
                <a:solidFill>
                  <a:srgbClr val="3EBDAB"/>
                </a:solidFill>
                <a:latin typeface="Helvetica 55 Roman"/>
                <a:cs typeface="Helvetica 55 Roman"/>
              </a:rPr>
              <a:t> </a:t>
            </a:r>
            <a:r>
              <a:rPr sz="1100" b="1" spc="-25" dirty="0">
                <a:solidFill>
                  <a:srgbClr val="3EBDAB"/>
                </a:solidFill>
                <a:latin typeface="Helvetica 55 Roman"/>
                <a:cs typeface="Helvetica 55 Roman"/>
              </a:rPr>
              <a:t>my</a:t>
            </a:r>
            <a:r>
              <a:rPr sz="1100" b="1" spc="-85" dirty="0">
                <a:solidFill>
                  <a:srgbClr val="3EBDAB"/>
                </a:solidFill>
                <a:latin typeface="Helvetica 55 Roman"/>
                <a:cs typeface="Helvetica 55 Roman"/>
              </a:rPr>
              <a:t> </a:t>
            </a:r>
            <a:r>
              <a:rPr sz="1100" b="1" spc="-60" dirty="0">
                <a:solidFill>
                  <a:srgbClr val="3EBDAB"/>
                </a:solidFill>
                <a:latin typeface="Helvetica 55 Roman"/>
                <a:cs typeface="Helvetica 55 Roman"/>
              </a:rPr>
              <a:t>work?</a:t>
            </a:r>
            <a:endParaRPr sz="1100" dirty="0">
              <a:latin typeface="Helvetica 55 Roman"/>
              <a:cs typeface="Helvetica 55 Roman"/>
            </a:endParaRPr>
          </a:p>
          <a:p>
            <a:pPr marL="241300" marR="5715" indent="-228600" algn="just">
              <a:lnSpc>
                <a:spcPct val="100000"/>
              </a:lnSpc>
              <a:spcBef>
                <a:spcPts val="285"/>
              </a:spcBef>
              <a:buChar char="•"/>
              <a:tabLst>
                <a:tab pos="241300" algn="l"/>
              </a:tabLst>
            </a:pPr>
            <a:r>
              <a:rPr sz="1100" spc="-25" dirty="0">
                <a:solidFill>
                  <a:srgbClr val="1E0E3F"/>
                </a:solidFill>
                <a:latin typeface="Lucida Sans Unicode"/>
                <a:cs typeface="Lucida Sans Unicode"/>
              </a:rPr>
              <a:t>If</a:t>
            </a:r>
            <a:r>
              <a:rPr sz="1100" spc="-110" dirty="0">
                <a:solidFill>
                  <a:srgbClr val="1E0E3F"/>
                </a:solidFill>
                <a:latin typeface="Lucida Sans Unicode"/>
                <a:cs typeface="Lucida Sans Unicode"/>
              </a:rPr>
              <a:t> </a:t>
            </a:r>
            <a:r>
              <a:rPr sz="1100" spc="-60" dirty="0">
                <a:solidFill>
                  <a:srgbClr val="1E0E3F"/>
                </a:solidFill>
                <a:latin typeface="Lucida Sans Unicode"/>
                <a:cs typeface="Lucida Sans Unicode"/>
              </a:rPr>
              <a:t>you</a:t>
            </a:r>
            <a:r>
              <a:rPr sz="1100" spc="-110" dirty="0">
                <a:solidFill>
                  <a:srgbClr val="1E0E3F"/>
                </a:solidFill>
                <a:latin typeface="Lucida Sans Unicode"/>
                <a:cs typeface="Lucida Sans Unicode"/>
              </a:rPr>
              <a:t> </a:t>
            </a:r>
            <a:r>
              <a:rPr sz="1100" spc="-15" dirty="0">
                <a:solidFill>
                  <a:srgbClr val="1E0E3F"/>
                </a:solidFill>
                <a:latin typeface="Lucida Sans Unicode"/>
                <a:cs typeface="Lucida Sans Unicode"/>
              </a:rPr>
              <a:t>are</a:t>
            </a:r>
            <a:r>
              <a:rPr sz="1100" spc="-110" dirty="0">
                <a:solidFill>
                  <a:srgbClr val="1E0E3F"/>
                </a:solidFill>
                <a:latin typeface="Lucida Sans Unicode"/>
                <a:cs typeface="Lucida Sans Unicode"/>
              </a:rPr>
              <a:t> </a:t>
            </a:r>
            <a:r>
              <a:rPr sz="1100" spc="-65" dirty="0">
                <a:solidFill>
                  <a:srgbClr val="1E0E3F"/>
                </a:solidFill>
                <a:latin typeface="Lucida Sans Unicode"/>
                <a:cs typeface="Lucida Sans Unicode"/>
              </a:rPr>
              <a:t>in</a:t>
            </a:r>
            <a:r>
              <a:rPr sz="1100" spc="-105" dirty="0">
                <a:solidFill>
                  <a:srgbClr val="1E0E3F"/>
                </a:solidFill>
                <a:latin typeface="Lucida Sans Unicode"/>
                <a:cs typeface="Lucida Sans Unicode"/>
              </a:rPr>
              <a:t> </a:t>
            </a:r>
            <a:r>
              <a:rPr sz="1100" spc="-50" dirty="0">
                <a:solidFill>
                  <a:srgbClr val="1E0E3F"/>
                </a:solidFill>
                <a:latin typeface="Lucida Sans Unicode"/>
                <a:cs typeface="Lucida Sans Unicode"/>
              </a:rPr>
              <a:t>employment,</a:t>
            </a:r>
            <a:r>
              <a:rPr sz="1100" spc="-110" dirty="0">
                <a:solidFill>
                  <a:srgbClr val="1E0E3F"/>
                </a:solidFill>
                <a:latin typeface="Lucida Sans Unicode"/>
                <a:cs typeface="Lucida Sans Unicode"/>
              </a:rPr>
              <a:t> </a:t>
            </a:r>
            <a:r>
              <a:rPr sz="1100" spc="-60" dirty="0">
                <a:solidFill>
                  <a:srgbClr val="1E0E3F"/>
                </a:solidFill>
                <a:latin typeface="Lucida Sans Unicode"/>
                <a:cs typeface="Lucida Sans Unicode"/>
              </a:rPr>
              <a:t>you</a:t>
            </a:r>
            <a:r>
              <a:rPr sz="1100" spc="-110" dirty="0">
                <a:solidFill>
                  <a:srgbClr val="1E0E3F"/>
                </a:solidFill>
                <a:latin typeface="Lucida Sans Unicode"/>
                <a:cs typeface="Lucida Sans Unicode"/>
              </a:rPr>
              <a:t> </a:t>
            </a:r>
            <a:r>
              <a:rPr sz="1100" spc="-60" dirty="0">
                <a:solidFill>
                  <a:srgbClr val="1E0E3F"/>
                </a:solidFill>
                <a:latin typeface="Lucida Sans Unicode"/>
                <a:cs typeface="Lucida Sans Unicode"/>
              </a:rPr>
              <a:t>will</a:t>
            </a:r>
            <a:r>
              <a:rPr sz="1100" spc="-105" dirty="0">
                <a:solidFill>
                  <a:srgbClr val="1E0E3F"/>
                </a:solidFill>
                <a:latin typeface="Lucida Sans Unicode"/>
                <a:cs typeface="Lucida Sans Unicode"/>
              </a:rPr>
              <a:t> </a:t>
            </a:r>
            <a:r>
              <a:rPr sz="1100" spc="-40" dirty="0">
                <a:solidFill>
                  <a:srgbClr val="1E0E3F"/>
                </a:solidFill>
                <a:latin typeface="Lucida Sans Unicode"/>
                <a:cs typeface="Lucida Sans Unicode"/>
              </a:rPr>
              <a:t>need</a:t>
            </a:r>
            <a:r>
              <a:rPr sz="1100" spc="-110" dirty="0">
                <a:solidFill>
                  <a:srgbClr val="1E0E3F"/>
                </a:solidFill>
                <a:latin typeface="Lucida Sans Unicode"/>
                <a:cs typeface="Lucida Sans Unicode"/>
              </a:rPr>
              <a:t> </a:t>
            </a:r>
            <a:r>
              <a:rPr sz="1100" spc="-35" dirty="0">
                <a:solidFill>
                  <a:srgbClr val="1E0E3F"/>
                </a:solidFill>
                <a:latin typeface="Lucida Sans Unicode"/>
                <a:cs typeface="Lucida Sans Unicode"/>
              </a:rPr>
              <a:t>approval</a:t>
            </a:r>
            <a:r>
              <a:rPr sz="1100" spc="-110" dirty="0">
                <a:solidFill>
                  <a:srgbClr val="1E0E3F"/>
                </a:solidFill>
                <a:latin typeface="Lucida Sans Unicode"/>
                <a:cs typeface="Lucida Sans Unicode"/>
              </a:rPr>
              <a:t> </a:t>
            </a:r>
            <a:r>
              <a:rPr sz="1100" spc="-55" dirty="0">
                <a:solidFill>
                  <a:srgbClr val="1E0E3F"/>
                </a:solidFill>
                <a:latin typeface="Lucida Sans Unicode"/>
                <a:cs typeface="Lucida Sans Unicode"/>
              </a:rPr>
              <a:t>from</a:t>
            </a:r>
            <a:r>
              <a:rPr sz="1100" spc="-110" dirty="0">
                <a:solidFill>
                  <a:srgbClr val="1E0E3F"/>
                </a:solidFill>
                <a:latin typeface="Lucida Sans Unicode"/>
                <a:cs typeface="Lucida Sans Unicode"/>
              </a:rPr>
              <a:t> </a:t>
            </a:r>
            <a:r>
              <a:rPr sz="1100" spc="-60" dirty="0">
                <a:solidFill>
                  <a:srgbClr val="1E0E3F"/>
                </a:solidFill>
                <a:latin typeface="Lucida Sans Unicode"/>
                <a:cs typeface="Lucida Sans Unicode"/>
              </a:rPr>
              <a:t>your</a:t>
            </a:r>
            <a:r>
              <a:rPr sz="1100" spc="-105" dirty="0">
                <a:solidFill>
                  <a:srgbClr val="1E0E3F"/>
                </a:solidFill>
                <a:latin typeface="Lucida Sans Unicode"/>
                <a:cs typeface="Lucida Sans Unicode"/>
              </a:rPr>
              <a:t> </a:t>
            </a:r>
            <a:r>
              <a:rPr sz="1100" spc="-25" dirty="0">
                <a:solidFill>
                  <a:srgbClr val="1E0E3F"/>
                </a:solidFill>
                <a:latin typeface="Lucida Sans Unicode"/>
                <a:cs typeface="Lucida Sans Unicode"/>
              </a:rPr>
              <a:t>manager</a:t>
            </a:r>
            <a:r>
              <a:rPr sz="1100" spc="-110" dirty="0">
                <a:solidFill>
                  <a:srgbClr val="1E0E3F"/>
                </a:solidFill>
                <a:latin typeface="Lucida Sans Unicode"/>
                <a:cs typeface="Lucida Sans Unicode"/>
              </a:rPr>
              <a:t> </a:t>
            </a:r>
            <a:r>
              <a:rPr sz="1100" spc="-40" dirty="0">
                <a:solidFill>
                  <a:srgbClr val="1E0E3F"/>
                </a:solidFill>
                <a:latin typeface="Lucida Sans Unicode"/>
                <a:cs typeface="Lucida Sans Unicode"/>
              </a:rPr>
              <a:t>to</a:t>
            </a:r>
            <a:r>
              <a:rPr sz="1100" spc="-110" dirty="0">
                <a:solidFill>
                  <a:srgbClr val="1E0E3F"/>
                </a:solidFill>
                <a:latin typeface="Lucida Sans Unicode"/>
                <a:cs typeface="Lucida Sans Unicode"/>
              </a:rPr>
              <a:t> </a:t>
            </a:r>
            <a:r>
              <a:rPr sz="1100" spc="-30" dirty="0">
                <a:solidFill>
                  <a:srgbClr val="1E0E3F"/>
                </a:solidFill>
                <a:latin typeface="Lucida Sans Unicode"/>
                <a:cs typeface="Lucida Sans Unicode"/>
              </a:rPr>
              <a:t>participate</a:t>
            </a:r>
            <a:r>
              <a:rPr sz="1100" spc="-105" dirty="0">
                <a:solidFill>
                  <a:srgbClr val="1E0E3F"/>
                </a:solidFill>
                <a:latin typeface="Lucida Sans Unicode"/>
                <a:cs typeface="Lucida Sans Unicode"/>
              </a:rPr>
              <a:t> </a:t>
            </a:r>
            <a:r>
              <a:rPr sz="1100" spc="-65" dirty="0">
                <a:solidFill>
                  <a:srgbClr val="1E0E3F"/>
                </a:solidFill>
                <a:latin typeface="Lucida Sans Unicode"/>
                <a:cs typeface="Lucida Sans Unicode"/>
              </a:rPr>
              <a:t>in</a:t>
            </a:r>
            <a:r>
              <a:rPr sz="1100" spc="-110" dirty="0">
                <a:solidFill>
                  <a:srgbClr val="1E0E3F"/>
                </a:solidFill>
                <a:latin typeface="Lucida Sans Unicode"/>
                <a:cs typeface="Lucida Sans Unicode"/>
              </a:rPr>
              <a:t> </a:t>
            </a:r>
            <a:r>
              <a:rPr sz="1100" spc="-35" dirty="0">
                <a:solidFill>
                  <a:srgbClr val="1E0E3F"/>
                </a:solidFill>
                <a:latin typeface="Lucida Sans Unicode"/>
                <a:cs typeface="Lucida Sans Unicode"/>
              </a:rPr>
              <a:t>the</a:t>
            </a:r>
            <a:r>
              <a:rPr sz="1100" spc="-110" dirty="0">
                <a:solidFill>
                  <a:srgbClr val="1E0E3F"/>
                </a:solidFill>
                <a:latin typeface="Lucida Sans Unicode"/>
                <a:cs typeface="Lucida Sans Unicode"/>
              </a:rPr>
              <a:t> </a:t>
            </a:r>
            <a:r>
              <a:rPr sz="1100" spc="-45" dirty="0">
                <a:solidFill>
                  <a:srgbClr val="1E0E3F"/>
                </a:solidFill>
                <a:latin typeface="Lucida Sans Unicode"/>
                <a:cs typeface="Lucida Sans Unicode"/>
              </a:rPr>
              <a:t>programme  </a:t>
            </a:r>
            <a:r>
              <a:rPr sz="1100" spc="-60" dirty="0">
                <a:solidFill>
                  <a:srgbClr val="1E0E3F"/>
                </a:solidFill>
                <a:latin typeface="Lucida Sans Unicode"/>
                <a:cs typeface="Lucida Sans Unicode"/>
              </a:rPr>
              <a:t>which </a:t>
            </a:r>
            <a:r>
              <a:rPr sz="1100" spc="-65" dirty="0">
                <a:solidFill>
                  <a:srgbClr val="1E0E3F"/>
                </a:solidFill>
                <a:latin typeface="Lucida Sans Unicode"/>
                <a:cs typeface="Lucida Sans Unicode"/>
              </a:rPr>
              <a:t>could </a:t>
            </a:r>
            <a:r>
              <a:rPr sz="1100" spc="-25" dirty="0">
                <a:solidFill>
                  <a:srgbClr val="1E0E3F"/>
                </a:solidFill>
                <a:latin typeface="Lucida Sans Unicode"/>
                <a:cs typeface="Lucida Sans Unicode"/>
              </a:rPr>
              <a:t>be </a:t>
            </a:r>
            <a:r>
              <a:rPr sz="1100" spc="-55" dirty="0">
                <a:solidFill>
                  <a:srgbClr val="1E0E3F"/>
                </a:solidFill>
                <a:latin typeface="Lucida Sans Unicode"/>
                <a:cs typeface="Lucida Sans Unicode"/>
              </a:rPr>
              <a:t>considered </a:t>
            </a:r>
            <a:r>
              <a:rPr sz="1100" spc="-10" dirty="0">
                <a:solidFill>
                  <a:srgbClr val="1E0E3F"/>
                </a:solidFill>
                <a:latin typeface="Lucida Sans Unicode"/>
                <a:cs typeface="Lucida Sans Unicode"/>
              </a:rPr>
              <a:t>as part </a:t>
            </a:r>
            <a:r>
              <a:rPr sz="1100" spc="-45" dirty="0">
                <a:solidFill>
                  <a:srgbClr val="1E0E3F"/>
                </a:solidFill>
                <a:latin typeface="Lucida Sans Unicode"/>
                <a:cs typeface="Lucida Sans Unicode"/>
              </a:rPr>
              <a:t>of </a:t>
            </a:r>
            <a:r>
              <a:rPr sz="1100" spc="-60" dirty="0">
                <a:solidFill>
                  <a:srgbClr val="1E0E3F"/>
                </a:solidFill>
                <a:latin typeface="Lucida Sans Unicode"/>
                <a:cs typeface="Lucida Sans Unicode"/>
              </a:rPr>
              <a:t>your </a:t>
            </a:r>
            <a:r>
              <a:rPr sz="1100" spc="-35" dirty="0">
                <a:solidFill>
                  <a:srgbClr val="1E0E3F"/>
                </a:solidFill>
                <a:latin typeface="Lucida Sans Unicode"/>
                <a:cs typeface="Lucida Sans Unicode"/>
              </a:rPr>
              <a:t>career </a:t>
            </a:r>
            <a:r>
              <a:rPr sz="1100" spc="-45" dirty="0">
                <a:solidFill>
                  <a:srgbClr val="1E0E3F"/>
                </a:solidFill>
                <a:latin typeface="Lucida Sans Unicode"/>
                <a:cs typeface="Lucida Sans Unicode"/>
              </a:rPr>
              <a:t>development </a:t>
            </a:r>
            <a:r>
              <a:rPr sz="1100" spc="-20" dirty="0">
                <a:solidFill>
                  <a:srgbClr val="1E0E3F"/>
                </a:solidFill>
                <a:latin typeface="Lucida Sans Unicode"/>
                <a:cs typeface="Lucida Sans Unicode"/>
              </a:rPr>
              <a:t>and </a:t>
            </a:r>
            <a:r>
              <a:rPr sz="1100" spc="-50" dirty="0">
                <a:solidFill>
                  <a:srgbClr val="1E0E3F"/>
                </a:solidFill>
                <a:latin typeface="Lucida Sans Unicode"/>
                <a:cs typeface="Lucida Sans Unicode"/>
              </a:rPr>
              <a:t>training </a:t>
            </a:r>
            <a:r>
              <a:rPr sz="1100" spc="-35" dirty="0">
                <a:solidFill>
                  <a:srgbClr val="1E0E3F"/>
                </a:solidFill>
                <a:latin typeface="Lucida Sans Unicode"/>
                <a:cs typeface="Lucida Sans Unicode"/>
              </a:rPr>
              <a:t>pathway. </a:t>
            </a:r>
            <a:r>
              <a:rPr sz="1100" spc="-75" dirty="0">
                <a:solidFill>
                  <a:srgbClr val="1E0E3F"/>
                </a:solidFill>
                <a:latin typeface="Lucida Sans Unicode"/>
                <a:cs typeface="Lucida Sans Unicode"/>
              </a:rPr>
              <a:t>You </a:t>
            </a:r>
            <a:r>
              <a:rPr sz="1100" spc="-60" dirty="0">
                <a:solidFill>
                  <a:srgbClr val="1E0E3F"/>
                </a:solidFill>
                <a:latin typeface="Lucida Sans Unicode"/>
                <a:cs typeface="Lucida Sans Unicode"/>
              </a:rPr>
              <a:t>will </a:t>
            </a:r>
            <a:r>
              <a:rPr sz="1100" spc="-40" dirty="0">
                <a:solidFill>
                  <a:srgbClr val="1E0E3F"/>
                </a:solidFill>
                <a:latin typeface="Lucida Sans Unicode"/>
                <a:cs typeface="Lucida Sans Unicode"/>
              </a:rPr>
              <a:t>need  </a:t>
            </a:r>
            <a:r>
              <a:rPr sz="1100" spc="-55" dirty="0">
                <a:solidFill>
                  <a:srgbClr val="1E0E3F"/>
                </a:solidFill>
                <a:latin typeface="Lucida Sans Unicode"/>
                <a:cs typeface="Lucida Sans Unicode"/>
              </a:rPr>
              <a:t>support</a:t>
            </a:r>
            <a:r>
              <a:rPr sz="1100" spc="-135" dirty="0">
                <a:solidFill>
                  <a:srgbClr val="1E0E3F"/>
                </a:solidFill>
                <a:latin typeface="Lucida Sans Unicode"/>
                <a:cs typeface="Lucida Sans Unicode"/>
              </a:rPr>
              <a:t> </a:t>
            </a:r>
            <a:r>
              <a:rPr sz="1100" spc="-20" dirty="0">
                <a:solidFill>
                  <a:srgbClr val="1E0E3F"/>
                </a:solidFill>
                <a:latin typeface="Lucida Sans Unicode"/>
                <a:cs typeface="Lucida Sans Unicode"/>
              </a:rPr>
              <a:t>and</a:t>
            </a:r>
            <a:r>
              <a:rPr sz="1100" spc="-135" dirty="0">
                <a:solidFill>
                  <a:srgbClr val="1E0E3F"/>
                </a:solidFill>
                <a:latin typeface="Lucida Sans Unicode"/>
                <a:cs typeface="Lucida Sans Unicode"/>
              </a:rPr>
              <a:t> </a:t>
            </a:r>
            <a:r>
              <a:rPr sz="1100" spc="-40" dirty="0">
                <a:solidFill>
                  <a:srgbClr val="1E0E3F"/>
                </a:solidFill>
                <a:latin typeface="Lucida Sans Unicode"/>
                <a:cs typeface="Lucida Sans Unicode"/>
              </a:rPr>
              <a:t>time</a:t>
            </a:r>
            <a:r>
              <a:rPr sz="1100" spc="-135" dirty="0">
                <a:solidFill>
                  <a:srgbClr val="1E0E3F"/>
                </a:solidFill>
                <a:latin typeface="Lucida Sans Unicode"/>
                <a:cs typeface="Lucida Sans Unicode"/>
              </a:rPr>
              <a:t> </a:t>
            </a:r>
            <a:r>
              <a:rPr sz="1100" spc="-55" dirty="0">
                <a:solidFill>
                  <a:srgbClr val="1E0E3F"/>
                </a:solidFill>
                <a:latin typeface="Lucida Sans Unicode"/>
                <a:cs typeface="Lucida Sans Unicode"/>
              </a:rPr>
              <a:t>from</a:t>
            </a:r>
            <a:r>
              <a:rPr sz="1100" spc="-135" dirty="0">
                <a:solidFill>
                  <a:srgbClr val="1E0E3F"/>
                </a:solidFill>
                <a:latin typeface="Lucida Sans Unicode"/>
                <a:cs typeface="Lucida Sans Unicode"/>
              </a:rPr>
              <a:t> </a:t>
            </a:r>
            <a:r>
              <a:rPr sz="1100" spc="-60" dirty="0">
                <a:solidFill>
                  <a:srgbClr val="1E0E3F"/>
                </a:solidFill>
                <a:latin typeface="Lucida Sans Unicode"/>
                <a:cs typeface="Lucida Sans Unicode"/>
              </a:rPr>
              <a:t>your</a:t>
            </a:r>
            <a:r>
              <a:rPr sz="1100" spc="-135" dirty="0">
                <a:solidFill>
                  <a:srgbClr val="1E0E3F"/>
                </a:solidFill>
                <a:latin typeface="Lucida Sans Unicode"/>
                <a:cs typeface="Lucida Sans Unicode"/>
              </a:rPr>
              <a:t> </a:t>
            </a:r>
            <a:r>
              <a:rPr sz="1100" dirty="0">
                <a:solidFill>
                  <a:srgbClr val="1E0E3F"/>
                </a:solidFill>
                <a:latin typeface="Lucida Sans Unicode"/>
                <a:cs typeface="Lucida Sans Unicode"/>
              </a:rPr>
              <a:t>day</a:t>
            </a:r>
            <a:r>
              <a:rPr sz="1100" spc="-130" dirty="0">
                <a:solidFill>
                  <a:srgbClr val="1E0E3F"/>
                </a:solidFill>
                <a:latin typeface="Lucida Sans Unicode"/>
                <a:cs typeface="Lucida Sans Unicode"/>
              </a:rPr>
              <a:t> </a:t>
            </a:r>
            <a:r>
              <a:rPr sz="1100" spc="-60" dirty="0">
                <a:solidFill>
                  <a:srgbClr val="1E0E3F"/>
                </a:solidFill>
                <a:latin typeface="Lucida Sans Unicode"/>
                <a:cs typeface="Lucida Sans Unicode"/>
              </a:rPr>
              <a:t>job</a:t>
            </a:r>
            <a:r>
              <a:rPr sz="1100" spc="-135" dirty="0">
                <a:solidFill>
                  <a:srgbClr val="1E0E3F"/>
                </a:solidFill>
                <a:latin typeface="Lucida Sans Unicode"/>
                <a:cs typeface="Lucida Sans Unicode"/>
              </a:rPr>
              <a:t> </a:t>
            </a:r>
            <a:r>
              <a:rPr sz="1100" spc="-40" dirty="0">
                <a:solidFill>
                  <a:srgbClr val="1E0E3F"/>
                </a:solidFill>
                <a:latin typeface="Lucida Sans Unicode"/>
                <a:cs typeface="Lucida Sans Unicode"/>
              </a:rPr>
              <a:t>to</a:t>
            </a:r>
            <a:r>
              <a:rPr sz="1100" spc="-135" dirty="0">
                <a:solidFill>
                  <a:srgbClr val="1E0E3F"/>
                </a:solidFill>
                <a:latin typeface="Lucida Sans Unicode"/>
                <a:cs typeface="Lucida Sans Unicode"/>
              </a:rPr>
              <a:t> </a:t>
            </a:r>
            <a:r>
              <a:rPr sz="1100" spc="-30" dirty="0">
                <a:solidFill>
                  <a:srgbClr val="1E0E3F"/>
                </a:solidFill>
                <a:latin typeface="Lucida Sans Unicode"/>
                <a:cs typeface="Lucida Sans Unicode"/>
              </a:rPr>
              <a:t>meet</a:t>
            </a:r>
            <a:r>
              <a:rPr sz="1100" spc="-135" dirty="0">
                <a:solidFill>
                  <a:srgbClr val="1E0E3F"/>
                </a:solidFill>
                <a:latin typeface="Lucida Sans Unicode"/>
                <a:cs typeface="Lucida Sans Unicode"/>
              </a:rPr>
              <a:t> </a:t>
            </a:r>
            <a:r>
              <a:rPr sz="1100" spc="-35" dirty="0">
                <a:solidFill>
                  <a:srgbClr val="1E0E3F"/>
                </a:solidFill>
                <a:latin typeface="Lucida Sans Unicode"/>
                <a:cs typeface="Lucida Sans Unicode"/>
              </a:rPr>
              <a:t>the</a:t>
            </a:r>
            <a:r>
              <a:rPr sz="1100" spc="-135" dirty="0">
                <a:solidFill>
                  <a:srgbClr val="1E0E3F"/>
                </a:solidFill>
                <a:latin typeface="Lucida Sans Unicode"/>
                <a:cs typeface="Lucida Sans Unicode"/>
              </a:rPr>
              <a:t> </a:t>
            </a:r>
            <a:r>
              <a:rPr sz="1100" spc="-50" dirty="0">
                <a:solidFill>
                  <a:srgbClr val="1E0E3F"/>
                </a:solidFill>
                <a:latin typeface="Lucida Sans Unicode"/>
                <a:cs typeface="Lucida Sans Unicode"/>
              </a:rPr>
              <a:t>expectations</a:t>
            </a:r>
            <a:r>
              <a:rPr sz="1100" spc="-130" dirty="0">
                <a:solidFill>
                  <a:srgbClr val="1E0E3F"/>
                </a:solidFill>
                <a:latin typeface="Lucida Sans Unicode"/>
                <a:cs typeface="Lucida Sans Unicode"/>
              </a:rPr>
              <a:t> </a:t>
            </a:r>
            <a:r>
              <a:rPr sz="1100" spc="-45" dirty="0">
                <a:solidFill>
                  <a:srgbClr val="1E0E3F"/>
                </a:solidFill>
                <a:latin typeface="Lucida Sans Unicode"/>
                <a:cs typeface="Lucida Sans Unicode"/>
              </a:rPr>
              <a:t>of</a:t>
            </a:r>
            <a:r>
              <a:rPr sz="1100" spc="-135" dirty="0">
                <a:solidFill>
                  <a:srgbClr val="1E0E3F"/>
                </a:solidFill>
                <a:latin typeface="Lucida Sans Unicode"/>
                <a:cs typeface="Lucida Sans Unicode"/>
              </a:rPr>
              <a:t> </a:t>
            </a:r>
            <a:r>
              <a:rPr sz="1100" spc="-35" dirty="0">
                <a:solidFill>
                  <a:srgbClr val="1E0E3F"/>
                </a:solidFill>
                <a:latin typeface="Lucida Sans Unicode"/>
                <a:cs typeface="Lucida Sans Unicode"/>
              </a:rPr>
              <a:t>the</a:t>
            </a:r>
            <a:r>
              <a:rPr sz="1100" spc="-135" dirty="0">
                <a:solidFill>
                  <a:srgbClr val="1E0E3F"/>
                </a:solidFill>
                <a:latin typeface="Lucida Sans Unicode"/>
                <a:cs typeface="Lucida Sans Unicode"/>
              </a:rPr>
              <a:t> </a:t>
            </a:r>
            <a:r>
              <a:rPr sz="1100" spc="-50" dirty="0">
                <a:solidFill>
                  <a:srgbClr val="1E0E3F"/>
                </a:solidFill>
                <a:latin typeface="Lucida Sans Unicode"/>
                <a:cs typeface="Lucida Sans Unicode"/>
              </a:rPr>
              <a:t>programme.</a:t>
            </a:r>
            <a:endParaRPr sz="1100" dirty="0">
              <a:latin typeface="Lucida Sans Unicode"/>
              <a:cs typeface="Lucida Sans Unicode"/>
            </a:endParaRPr>
          </a:p>
          <a:p>
            <a:pPr>
              <a:lnSpc>
                <a:spcPct val="100000"/>
              </a:lnSpc>
              <a:spcBef>
                <a:spcPts val="40"/>
              </a:spcBef>
              <a:buClr>
                <a:srgbClr val="1E0E3F"/>
              </a:buClr>
              <a:buFont typeface="Lucida Sans Unicode"/>
              <a:buChar char="•"/>
            </a:pPr>
            <a:endParaRPr sz="1200" dirty="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</a:pPr>
            <a:r>
              <a:rPr sz="1100" b="1" spc="5" dirty="0">
                <a:solidFill>
                  <a:srgbClr val="3EBDAB"/>
                </a:solidFill>
                <a:latin typeface="Helvetica 55 Roman"/>
                <a:cs typeface="Helvetica 55 Roman"/>
              </a:rPr>
              <a:t>What</a:t>
            </a:r>
            <a:r>
              <a:rPr sz="1100" b="1" spc="-90" dirty="0">
                <a:solidFill>
                  <a:srgbClr val="3EBDAB"/>
                </a:solidFill>
                <a:latin typeface="Helvetica 55 Roman"/>
                <a:cs typeface="Helvetica 55 Roman"/>
              </a:rPr>
              <a:t> </a:t>
            </a:r>
            <a:r>
              <a:rPr sz="1100" b="1" spc="-55" dirty="0">
                <a:solidFill>
                  <a:srgbClr val="3EBDAB"/>
                </a:solidFill>
                <a:latin typeface="Helvetica 55 Roman"/>
                <a:cs typeface="Helvetica 55 Roman"/>
              </a:rPr>
              <a:t>do</a:t>
            </a:r>
            <a:r>
              <a:rPr sz="1100" b="1" spc="-85" dirty="0">
                <a:solidFill>
                  <a:srgbClr val="3EBDAB"/>
                </a:solidFill>
                <a:latin typeface="Helvetica 55 Roman"/>
                <a:cs typeface="Helvetica 55 Roman"/>
              </a:rPr>
              <a:t> </a:t>
            </a:r>
            <a:r>
              <a:rPr sz="1100" b="1" spc="-30" dirty="0">
                <a:solidFill>
                  <a:srgbClr val="3EBDAB"/>
                </a:solidFill>
                <a:latin typeface="Helvetica 55 Roman"/>
                <a:cs typeface="Helvetica 55 Roman"/>
              </a:rPr>
              <a:t>I</a:t>
            </a:r>
            <a:r>
              <a:rPr sz="1100" b="1" spc="-85" dirty="0">
                <a:solidFill>
                  <a:srgbClr val="3EBDAB"/>
                </a:solidFill>
                <a:latin typeface="Helvetica 55 Roman"/>
                <a:cs typeface="Helvetica 55 Roman"/>
              </a:rPr>
              <a:t> </a:t>
            </a:r>
            <a:r>
              <a:rPr sz="1100" b="1" spc="-55" dirty="0">
                <a:solidFill>
                  <a:srgbClr val="3EBDAB"/>
                </a:solidFill>
                <a:latin typeface="Helvetica 55 Roman"/>
                <a:cs typeface="Helvetica 55 Roman"/>
              </a:rPr>
              <a:t>do</a:t>
            </a:r>
            <a:r>
              <a:rPr sz="1100" b="1" spc="-85" dirty="0">
                <a:solidFill>
                  <a:srgbClr val="3EBDAB"/>
                </a:solidFill>
                <a:latin typeface="Helvetica 55 Roman"/>
                <a:cs typeface="Helvetica 55 Roman"/>
              </a:rPr>
              <a:t> </a:t>
            </a:r>
            <a:r>
              <a:rPr sz="1100" b="1" spc="10" dirty="0">
                <a:solidFill>
                  <a:srgbClr val="3EBDAB"/>
                </a:solidFill>
                <a:latin typeface="Helvetica 55 Roman"/>
                <a:cs typeface="Helvetica 55 Roman"/>
              </a:rPr>
              <a:t>if</a:t>
            </a:r>
            <a:r>
              <a:rPr sz="1100" b="1" spc="-85" dirty="0">
                <a:solidFill>
                  <a:srgbClr val="3EBDAB"/>
                </a:solidFill>
                <a:latin typeface="Helvetica 55 Roman"/>
                <a:cs typeface="Helvetica 55 Roman"/>
              </a:rPr>
              <a:t> </a:t>
            </a:r>
            <a:r>
              <a:rPr sz="1100" b="1" spc="-30" dirty="0">
                <a:solidFill>
                  <a:srgbClr val="3EBDAB"/>
                </a:solidFill>
                <a:latin typeface="Helvetica 55 Roman"/>
                <a:cs typeface="Helvetica 55 Roman"/>
              </a:rPr>
              <a:t>I</a:t>
            </a:r>
            <a:r>
              <a:rPr sz="1100" b="1" spc="-85" dirty="0">
                <a:solidFill>
                  <a:srgbClr val="3EBDAB"/>
                </a:solidFill>
                <a:latin typeface="Helvetica 55 Roman"/>
                <a:cs typeface="Helvetica 55 Roman"/>
              </a:rPr>
              <a:t> </a:t>
            </a:r>
            <a:r>
              <a:rPr sz="1100" b="1" spc="-30" dirty="0">
                <a:solidFill>
                  <a:srgbClr val="3EBDAB"/>
                </a:solidFill>
                <a:latin typeface="Helvetica 55 Roman"/>
                <a:cs typeface="Helvetica 55 Roman"/>
              </a:rPr>
              <a:t>still</a:t>
            </a:r>
            <a:r>
              <a:rPr sz="1100" b="1" spc="-85" dirty="0">
                <a:solidFill>
                  <a:srgbClr val="3EBDAB"/>
                </a:solidFill>
                <a:latin typeface="Helvetica 55 Roman"/>
                <a:cs typeface="Helvetica 55 Roman"/>
              </a:rPr>
              <a:t> </a:t>
            </a:r>
            <a:r>
              <a:rPr sz="1100" b="1" spc="-35" dirty="0">
                <a:solidFill>
                  <a:srgbClr val="3EBDAB"/>
                </a:solidFill>
                <a:latin typeface="Helvetica 55 Roman"/>
                <a:cs typeface="Helvetica 55 Roman"/>
              </a:rPr>
              <a:t>have</a:t>
            </a:r>
            <a:r>
              <a:rPr sz="1100" b="1" spc="-85" dirty="0">
                <a:solidFill>
                  <a:srgbClr val="3EBDAB"/>
                </a:solidFill>
                <a:latin typeface="Helvetica 55 Roman"/>
                <a:cs typeface="Helvetica 55 Roman"/>
              </a:rPr>
              <a:t> </a:t>
            </a:r>
            <a:r>
              <a:rPr sz="1100" b="1" spc="5" dirty="0">
                <a:solidFill>
                  <a:srgbClr val="3EBDAB"/>
                </a:solidFill>
                <a:latin typeface="Helvetica 55 Roman"/>
                <a:cs typeface="Helvetica 55 Roman"/>
              </a:rPr>
              <a:t>a</a:t>
            </a:r>
            <a:r>
              <a:rPr sz="1100" b="1" spc="-85" dirty="0">
                <a:solidFill>
                  <a:srgbClr val="3EBDAB"/>
                </a:solidFill>
                <a:latin typeface="Helvetica 55 Roman"/>
                <a:cs typeface="Helvetica 55 Roman"/>
              </a:rPr>
              <a:t> </a:t>
            </a:r>
            <a:r>
              <a:rPr sz="1100" b="1" spc="-60" dirty="0">
                <a:solidFill>
                  <a:srgbClr val="3EBDAB"/>
                </a:solidFill>
                <a:latin typeface="Helvetica 55 Roman"/>
                <a:cs typeface="Helvetica 55 Roman"/>
              </a:rPr>
              <a:t>question?</a:t>
            </a:r>
            <a:endParaRPr sz="1100" dirty="0">
              <a:latin typeface="Helvetica 55 Roman"/>
              <a:cs typeface="Helvetica 55 Roman"/>
            </a:endParaRPr>
          </a:p>
          <a:p>
            <a:pPr marL="241300" marR="5080" indent="-228600" algn="just">
              <a:spcBef>
                <a:spcPts val="285"/>
              </a:spcBef>
              <a:buFontTx/>
              <a:buChar char="•"/>
              <a:tabLst>
                <a:tab pos="241300" algn="l"/>
              </a:tabLst>
            </a:pPr>
            <a:r>
              <a:rPr sz="1100" spc="-15" dirty="0">
                <a:solidFill>
                  <a:srgbClr val="1E0E3F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rPr>
              <a:t>Please </a:t>
            </a:r>
            <a:r>
              <a:rPr sz="1100" spc="-35" dirty="0">
                <a:solidFill>
                  <a:srgbClr val="1E0E3F"/>
                </a:solidFill>
                <a:highlight>
                  <a:srgbClr val="FFFF00"/>
                </a:highlight>
                <a:latin typeface="Lucida Sans Unicode" panose="020B0602030504020204" pitchFamily="34" charset="0"/>
                <a:cs typeface="Lucida Sans Unicode" panose="020B0602030504020204" pitchFamily="34" charset="0"/>
              </a:rPr>
              <a:t>contact </a:t>
            </a:r>
            <a:r>
              <a:rPr lang="en-GB" sz="1100" spc="-60" dirty="0">
                <a:solidFill>
                  <a:srgbClr val="3EBDAB"/>
                </a:solidFill>
                <a:highlight>
                  <a:srgbClr val="FFFF00"/>
                </a:highlight>
                <a:latin typeface="Lucida Sans Unicode" panose="020B0602030504020204" pitchFamily="34" charset="0"/>
                <a:cs typeface="Lucida Sans Unicode" panose="020B0602030504020204" pitchFamily="34" charset="0"/>
              </a:rPr>
              <a:t>winukned@gmail.com</a:t>
            </a:r>
            <a:r>
              <a:rPr sz="1100" spc="-75" dirty="0">
                <a:solidFill>
                  <a:srgbClr val="1E0E3F"/>
                </a:solidFill>
                <a:highlight>
                  <a:srgbClr val="FFFF00"/>
                </a:highlight>
                <a:latin typeface="Lucida Sans Unicode" panose="020B0602030504020204" pitchFamily="34" charset="0"/>
                <a:cs typeface="Lucida Sans Unicode" panose="020B0602030504020204" pitchFamily="34" charset="0"/>
              </a:rPr>
              <a:t>. </a:t>
            </a:r>
            <a:r>
              <a:rPr sz="1100" spc="-75" dirty="0">
                <a:solidFill>
                  <a:srgbClr val="1E0E3F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rPr>
              <a:t>You </a:t>
            </a:r>
            <a:r>
              <a:rPr sz="1100" spc="-60" dirty="0">
                <a:solidFill>
                  <a:srgbClr val="1E0E3F"/>
                </a:solidFill>
                <a:latin typeface="Lucida Sans Unicode"/>
                <a:cs typeface="Lucida Sans Unicode"/>
              </a:rPr>
              <a:t>will </a:t>
            </a:r>
            <a:r>
              <a:rPr sz="1100" spc="-45" dirty="0">
                <a:solidFill>
                  <a:srgbClr val="1E0E3F"/>
                </a:solidFill>
                <a:latin typeface="Lucida Sans Unicode"/>
                <a:cs typeface="Lucida Sans Unicode"/>
              </a:rPr>
              <a:t>then </a:t>
            </a:r>
            <a:r>
              <a:rPr sz="1100" spc="-25" dirty="0">
                <a:solidFill>
                  <a:srgbClr val="1E0E3F"/>
                </a:solidFill>
                <a:latin typeface="Lucida Sans Unicode"/>
                <a:cs typeface="Lucida Sans Unicode"/>
              </a:rPr>
              <a:t>be </a:t>
            </a:r>
            <a:r>
              <a:rPr sz="1100" spc="-35" dirty="0">
                <a:solidFill>
                  <a:srgbClr val="1E0E3F"/>
                </a:solidFill>
                <a:latin typeface="Lucida Sans Unicode"/>
                <a:cs typeface="Lucida Sans Unicode"/>
              </a:rPr>
              <a:t>forwarded </a:t>
            </a:r>
            <a:r>
              <a:rPr sz="1100" spc="-60" dirty="0">
                <a:solidFill>
                  <a:srgbClr val="1E0E3F"/>
                </a:solidFill>
                <a:latin typeface="Lucida Sans Unicode"/>
                <a:cs typeface="Lucida Sans Unicode"/>
              </a:rPr>
              <a:t>through</a:t>
            </a:r>
            <a:r>
              <a:rPr sz="1100" spc="-110" dirty="0">
                <a:solidFill>
                  <a:srgbClr val="1E0E3F"/>
                </a:solidFill>
                <a:latin typeface="Lucida Sans Unicode"/>
                <a:cs typeface="Lucida Sans Unicode"/>
              </a:rPr>
              <a:t> </a:t>
            </a:r>
            <a:r>
              <a:rPr sz="1100" spc="-40" dirty="0">
                <a:solidFill>
                  <a:srgbClr val="1E0E3F"/>
                </a:solidFill>
                <a:latin typeface="Lucida Sans Unicode"/>
                <a:cs typeface="Lucida Sans Unicode"/>
              </a:rPr>
              <a:t>to</a:t>
            </a:r>
            <a:r>
              <a:rPr sz="1100" spc="-114" dirty="0">
                <a:solidFill>
                  <a:srgbClr val="1E0E3F"/>
                </a:solidFill>
                <a:latin typeface="Lucida Sans Unicode"/>
                <a:cs typeface="Lucida Sans Unicode"/>
              </a:rPr>
              <a:t> </a:t>
            </a:r>
            <a:r>
              <a:rPr sz="1100" spc="-35" dirty="0">
                <a:solidFill>
                  <a:srgbClr val="1E0E3F"/>
                </a:solidFill>
                <a:latin typeface="Lucida Sans Unicode"/>
                <a:cs typeface="Lucida Sans Unicode"/>
              </a:rPr>
              <a:t>the</a:t>
            </a:r>
            <a:r>
              <a:rPr sz="1100" spc="-110" dirty="0">
                <a:solidFill>
                  <a:srgbClr val="1E0E3F"/>
                </a:solidFill>
                <a:latin typeface="Lucida Sans Unicode"/>
                <a:cs typeface="Lucida Sans Unicode"/>
              </a:rPr>
              <a:t> </a:t>
            </a:r>
            <a:r>
              <a:rPr sz="1100" spc="40" dirty="0">
                <a:solidFill>
                  <a:srgbClr val="1E0E3F"/>
                </a:solidFill>
                <a:latin typeface="Lucida Sans Unicode"/>
                <a:cs typeface="Lucida Sans Unicode"/>
              </a:rPr>
              <a:t>WiN</a:t>
            </a:r>
            <a:r>
              <a:rPr sz="1100" spc="-114" dirty="0">
                <a:solidFill>
                  <a:srgbClr val="1E0E3F"/>
                </a:solidFill>
                <a:latin typeface="Lucida Sans Unicode"/>
                <a:cs typeface="Lucida Sans Unicode"/>
              </a:rPr>
              <a:t> </a:t>
            </a:r>
            <a:r>
              <a:rPr sz="1100" spc="-50" dirty="0">
                <a:solidFill>
                  <a:srgbClr val="1E0E3F"/>
                </a:solidFill>
                <a:latin typeface="Lucida Sans Unicode"/>
                <a:cs typeface="Lucida Sans Unicode"/>
              </a:rPr>
              <a:t>project</a:t>
            </a:r>
            <a:r>
              <a:rPr sz="1100" spc="-110" dirty="0">
                <a:solidFill>
                  <a:srgbClr val="1E0E3F"/>
                </a:solidFill>
                <a:latin typeface="Lucida Sans Unicode"/>
                <a:cs typeface="Lucida Sans Unicode"/>
              </a:rPr>
              <a:t> </a:t>
            </a:r>
            <a:r>
              <a:rPr sz="1100" spc="-15" dirty="0">
                <a:solidFill>
                  <a:srgbClr val="1E0E3F"/>
                </a:solidFill>
                <a:latin typeface="Lucida Sans Unicode"/>
                <a:cs typeface="Lucida Sans Unicode"/>
              </a:rPr>
              <a:t>team</a:t>
            </a:r>
            <a:r>
              <a:rPr sz="1100" spc="-114" dirty="0">
                <a:solidFill>
                  <a:srgbClr val="1E0E3F"/>
                </a:solidFill>
                <a:latin typeface="Lucida Sans Unicode"/>
                <a:cs typeface="Lucida Sans Unicode"/>
              </a:rPr>
              <a:t> </a:t>
            </a:r>
            <a:r>
              <a:rPr sz="1100" spc="-40" dirty="0">
                <a:solidFill>
                  <a:srgbClr val="1E0E3F"/>
                </a:solidFill>
                <a:latin typeface="Lucida Sans Unicode"/>
                <a:cs typeface="Lucida Sans Unicode"/>
              </a:rPr>
              <a:t>to</a:t>
            </a:r>
            <a:r>
              <a:rPr sz="1100" spc="-114" dirty="0">
                <a:solidFill>
                  <a:srgbClr val="1E0E3F"/>
                </a:solidFill>
                <a:latin typeface="Lucida Sans Unicode"/>
                <a:cs typeface="Lucida Sans Unicode"/>
              </a:rPr>
              <a:t> </a:t>
            </a:r>
            <a:r>
              <a:rPr sz="1100" spc="-70" dirty="0">
                <a:solidFill>
                  <a:srgbClr val="1E0E3F"/>
                </a:solidFill>
                <a:latin typeface="Lucida Sans Unicode"/>
                <a:cs typeface="Lucida Sans Unicode"/>
              </a:rPr>
              <a:t>help.</a:t>
            </a:r>
            <a:r>
              <a:rPr sz="1100" spc="-110" dirty="0">
                <a:solidFill>
                  <a:srgbClr val="1E0E3F"/>
                </a:solidFill>
                <a:latin typeface="Lucida Sans Unicode"/>
                <a:cs typeface="Lucida Sans Unicode"/>
              </a:rPr>
              <a:t> </a:t>
            </a:r>
            <a:r>
              <a:rPr sz="1100" spc="-15" dirty="0">
                <a:solidFill>
                  <a:srgbClr val="1E0E3F"/>
                </a:solidFill>
                <a:latin typeface="Lucida Sans Unicode"/>
                <a:cs typeface="Lucida Sans Unicode"/>
              </a:rPr>
              <a:t>Please</a:t>
            </a:r>
            <a:r>
              <a:rPr sz="1100" spc="-110" dirty="0">
                <a:solidFill>
                  <a:srgbClr val="1E0E3F"/>
                </a:solidFill>
                <a:latin typeface="Lucida Sans Unicode"/>
                <a:cs typeface="Lucida Sans Unicode"/>
              </a:rPr>
              <a:t> </a:t>
            </a:r>
            <a:r>
              <a:rPr sz="1100" spc="-45" dirty="0">
                <a:solidFill>
                  <a:srgbClr val="1E0E3F"/>
                </a:solidFill>
                <a:latin typeface="Lucida Sans Unicode"/>
                <a:cs typeface="Lucida Sans Unicode"/>
              </a:rPr>
              <a:t>note</a:t>
            </a:r>
            <a:r>
              <a:rPr sz="1100" spc="-110" dirty="0">
                <a:solidFill>
                  <a:srgbClr val="1E0E3F"/>
                </a:solidFill>
                <a:latin typeface="Lucida Sans Unicode"/>
                <a:cs typeface="Lucida Sans Unicode"/>
              </a:rPr>
              <a:t> </a:t>
            </a:r>
            <a:r>
              <a:rPr sz="1100" spc="-15" dirty="0">
                <a:solidFill>
                  <a:srgbClr val="1E0E3F"/>
                </a:solidFill>
                <a:latin typeface="Lucida Sans Unicode"/>
                <a:cs typeface="Lucida Sans Unicode"/>
              </a:rPr>
              <a:t>that</a:t>
            </a:r>
            <a:r>
              <a:rPr sz="1100" spc="-110" dirty="0">
                <a:solidFill>
                  <a:srgbClr val="1E0E3F"/>
                </a:solidFill>
                <a:latin typeface="Lucida Sans Unicode"/>
                <a:cs typeface="Lucida Sans Unicode"/>
              </a:rPr>
              <a:t> </a:t>
            </a:r>
            <a:r>
              <a:rPr sz="1100" spc="-20" dirty="0">
                <a:solidFill>
                  <a:srgbClr val="1E0E3F"/>
                </a:solidFill>
                <a:latin typeface="Lucida Sans Unicode"/>
                <a:cs typeface="Lucida Sans Unicode"/>
              </a:rPr>
              <a:t>we</a:t>
            </a:r>
            <a:r>
              <a:rPr sz="1100" spc="-110" dirty="0">
                <a:solidFill>
                  <a:srgbClr val="1E0E3F"/>
                </a:solidFill>
                <a:latin typeface="Lucida Sans Unicode"/>
                <a:cs typeface="Lucida Sans Unicode"/>
              </a:rPr>
              <a:t> </a:t>
            </a:r>
            <a:r>
              <a:rPr sz="1100" spc="-15" dirty="0">
                <a:solidFill>
                  <a:srgbClr val="1E0E3F"/>
                </a:solidFill>
                <a:latin typeface="Lucida Sans Unicode"/>
                <a:cs typeface="Lucida Sans Unicode"/>
              </a:rPr>
              <a:t>are</a:t>
            </a:r>
            <a:r>
              <a:rPr sz="1100" spc="-110" dirty="0">
                <a:solidFill>
                  <a:srgbClr val="1E0E3F"/>
                </a:solidFill>
                <a:latin typeface="Lucida Sans Unicode"/>
                <a:cs typeface="Lucida Sans Unicode"/>
              </a:rPr>
              <a:t> </a:t>
            </a:r>
            <a:r>
              <a:rPr sz="1100" spc="-35" dirty="0">
                <a:solidFill>
                  <a:srgbClr val="1E0E3F"/>
                </a:solidFill>
                <a:latin typeface="Lucida Sans Unicode"/>
                <a:cs typeface="Lucida Sans Unicode"/>
              </a:rPr>
              <a:t>all</a:t>
            </a:r>
            <a:r>
              <a:rPr sz="1100" spc="-114" dirty="0">
                <a:solidFill>
                  <a:srgbClr val="1E0E3F"/>
                </a:solidFill>
                <a:latin typeface="Lucida Sans Unicode"/>
                <a:cs typeface="Lucida Sans Unicode"/>
              </a:rPr>
              <a:t> </a:t>
            </a:r>
            <a:r>
              <a:rPr sz="1100" spc="-60" dirty="0">
                <a:solidFill>
                  <a:srgbClr val="1E0E3F"/>
                </a:solidFill>
                <a:latin typeface="Lucida Sans Unicode"/>
                <a:cs typeface="Lucida Sans Unicode"/>
              </a:rPr>
              <a:t>volunteers</a:t>
            </a:r>
            <a:r>
              <a:rPr sz="1100" spc="-110" dirty="0">
                <a:solidFill>
                  <a:srgbClr val="1E0E3F"/>
                </a:solidFill>
                <a:latin typeface="Lucida Sans Unicode"/>
                <a:cs typeface="Lucida Sans Unicode"/>
              </a:rPr>
              <a:t> </a:t>
            </a:r>
            <a:r>
              <a:rPr sz="1100" spc="-65" dirty="0">
                <a:solidFill>
                  <a:srgbClr val="1E0E3F"/>
                </a:solidFill>
                <a:latin typeface="Lucida Sans Unicode"/>
                <a:cs typeface="Lucida Sans Unicode"/>
              </a:rPr>
              <a:t>so</a:t>
            </a:r>
            <a:r>
              <a:rPr sz="1100" spc="-114" dirty="0">
                <a:solidFill>
                  <a:srgbClr val="1E0E3F"/>
                </a:solidFill>
                <a:latin typeface="Lucida Sans Unicode"/>
                <a:cs typeface="Lucida Sans Unicode"/>
              </a:rPr>
              <a:t> </a:t>
            </a:r>
            <a:r>
              <a:rPr sz="1100" spc="-60" dirty="0">
                <a:solidFill>
                  <a:srgbClr val="1E0E3F"/>
                </a:solidFill>
                <a:latin typeface="Lucida Sans Unicode"/>
                <a:cs typeface="Lucida Sans Unicode"/>
              </a:rPr>
              <a:t>you</a:t>
            </a:r>
            <a:r>
              <a:rPr sz="1100" spc="-110" dirty="0">
                <a:solidFill>
                  <a:srgbClr val="1E0E3F"/>
                </a:solidFill>
                <a:latin typeface="Lucida Sans Unicode"/>
                <a:cs typeface="Lucida Sans Unicode"/>
              </a:rPr>
              <a:t> </a:t>
            </a:r>
            <a:r>
              <a:rPr sz="1100" spc="-5" dirty="0">
                <a:solidFill>
                  <a:srgbClr val="1E0E3F"/>
                </a:solidFill>
                <a:latin typeface="Lucida Sans Unicode"/>
                <a:cs typeface="Lucida Sans Unicode"/>
              </a:rPr>
              <a:t>may</a:t>
            </a:r>
            <a:r>
              <a:rPr sz="1100" spc="-114" dirty="0">
                <a:solidFill>
                  <a:srgbClr val="1E0E3F"/>
                </a:solidFill>
                <a:latin typeface="Lucida Sans Unicode"/>
                <a:cs typeface="Lucida Sans Unicode"/>
              </a:rPr>
              <a:t> </a:t>
            </a:r>
            <a:r>
              <a:rPr sz="1100" spc="-45" dirty="0">
                <a:solidFill>
                  <a:srgbClr val="1E0E3F"/>
                </a:solidFill>
                <a:latin typeface="Lucida Sans Unicode"/>
                <a:cs typeface="Lucida Sans Unicode"/>
              </a:rPr>
              <a:t>not</a:t>
            </a:r>
            <a:r>
              <a:rPr sz="1100" spc="-110" dirty="0">
                <a:solidFill>
                  <a:srgbClr val="1E0E3F"/>
                </a:solidFill>
                <a:latin typeface="Lucida Sans Unicode"/>
                <a:cs typeface="Lucida Sans Unicode"/>
              </a:rPr>
              <a:t> </a:t>
            </a:r>
            <a:r>
              <a:rPr sz="1100" spc="-25" dirty="0">
                <a:solidFill>
                  <a:srgbClr val="1E0E3F"/>
                </a:solidFill>
                <a:latin typeface="Lucida Sans Unicode"/>
                <a:cs typeface="Lucida Sans Unicode"/>
              </a:rPr>
              <a:t>get</a:t>
            </a:r>
            <a:r>
              <a:rPr sz="1100" spc="-110" dirty="0">
                <a:solidFill>
                  <a:srgbClr val="1E0E3F"/>
                </a:solidFill>
                <a:latin typeface="Lucida Sans Unicode"/>
                <a:cs typeface="Lucida Sans Unicode"/>
              </a:rPr>
              <a:t> </a:t>
            </a:r>
            <a:r>
              <a:rPr sz="1100" spc="-5" dirty="0">
                <a:solidFill>
                  <a:srgbClr val="1E0E3F"/>
                </a:solidFill>
                <a:latin typeface="Lucida Sans Unicode"/>
                <a:cs typeface="Lucida Sans Unicode"/>
              </a:rPr>
              <a:t>an </a:t>
            </a:r>
            <a:r>
              <a:rPr sz="1100" spc="-40" dirty="0">
                <a:solidFill>
                  <a:srgbClr val="1E0E3F"/>
                </a:solidFill>
                <a:latin typeface="Lucida Sans Unicode"/>
                <a:cs typeface="Lucida Sans Unicode"/>
              </a:rPr>
              <a:t>immediate</a:t>
            </a:r>
            <a:r>
              <a:rPr sz="1100" spc="-140" dirty="0">
                <a:solidFill>
                  <a:srgbClr val="1E0E3F"/>
                </a:solidFill>
                <a:latin typeface="Lucida Sans Unicode"/>
                <a:cs typeface="Lucida Sans Unicode"/>
              </a:rPr>
              <a:t> </a:t>
            </a:r>
            <a:r>
              <a:rPr sz="1100" spc="-65" dirty="0">
                <a:solidFill>
                  <a:srgbClr val="1E0E3F"/>
                </a:solidFill>
                <a:latin typeface="Lucida Sans Unicode"/>
                <a:cs typeface="Lucida Sans Unicode"/>
              </a:rPr>
              <a:t>response.</a:t>
            </a:r>
            <a:endParaRPr sz="1100" dirty="0">
              <a:latin typeface="Lucida Sans Unicode"/>
              <a:cs typeface="Lucida Sans Unicode"/>
            </a:endParaRPr>
          </a:p>
          <a:p>
            <a:pPr>
              <a:lnSpc>
                <a:spcPct val="100000"/>
              </a:lnSpc>
              <a:spcBef>
                <a:spcPts val="30"/>
              </a:spcBef>
              <a:buClr>
                <a:srgbClr val="1E0E3F"/>
              </a:buClr>
            </a:pPr>
            <a:endParaRPr sz="1300" dirty="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</a:pPr>
            <a:r>
              <a:rPr sz="1800" b="1" spc="-100" dirty="0">
                <a:solidFill>
                  <a:srgbClr val="3EBDAB"/>
                </a:solidFill>
                <a:latin typeface="Helvetica 55 Roman"/>
                <a:cs typeface="Helvetica 55 Roman"/>
              </a:rPr>
              <a:t>COMPANIES</a:t>
            </a:r>
            <a:endParaRPr sz="1800" dirty="0">
              <a:latin typeface="Helvetica 55 Roman"/>
              <a:cs typeface="Helvetica 55 Roman"/>
            </a:endParaRPr>
          </a:p>
          <a:p>
            <a:pPr marL="12700">
              <a:lnSpc>
                <a:spcPct val="100000"/>
              </a:lnSpc>
              <a:spcBef>
                <a:spcPts val="1745"/>
              </a:spcBef>
            </a:pPr>
            <a:r>
              <a:rPr sz="1100" b="1" spc="5" dirty="0">
                <a:solidFill>
                  <a:srgbClr val="623C94"/>
                </a:solidFill>
                <a:latin typeface="Helvetica 55 Roman"/>
                <a:cs typeface="Helvetica 55 Roman"/>
              </a:rPr>
              <a:t>What</a:t>
            </a:r>
            <a:r>
              <a:rPr sz="1100" b="1" spc="-220" dirty="0">
                <a:solidFill>
                  <a:srgbClr val="623C94"/>
                </a:solidFill>
                <a:latin typeface="Helvetica 55 Roman"/>
                <a:cs typeface="Helvetica 55 Roman"/>
              </a:rPr>
              <a:t> </a:t>
            </a:r>
            <a:r>
              <a:rPr sz="1100" b="1" spc="-65" dirty="0">
                <a:solidFill>
                  <a:srgbClr val="623C94"/>
                </a:solidFill>
                <a:latin typeface="Helvetica 55 Roman"/>
                <a:cs typeface="Helvetica 55 Roman"/>
              </a:rPr>
              <a:t>is </a:t>
            </a:r>
            <a:r>
              <a:rPr sz="1100" b="1" spc="-25" dirty="0">
                <a:solidFill>
                  <a:srgbClr val="623C94"/>
                </a:solidFill>
                <a:latin typeface="Helvetica 55 Roman"/>
                <a:cs typeface="Helvetica 55 Roman"/>
              </a:rPr>
              <a:t>the </a:t>
            </a:r>
            <a:r>
              <a:rPr sz="1100" b="1" spc="-35" dirty="0">
                <a:solidFill>
                  <a:srgbClr val="623C94"/>
                </a:solidFill>
                <a:latin typeface="Helvetica 55 Roman"/>
                <a:cs typeface="Helvetica 55 Roman"/>
              </a:rPr>
              <a:t>NED </a:t>
            </a:r>
            <a:r>
              <a:rPr sz="1100" b="1" spc="-55" dirty="0">
                <a:solidFill>
                  <a:srgbClr val="623C94"/>
                </a:solidFill>
                <a:latin typeface="Helvetica 55 Roman"/>
                <a:cs typeface="Helvetica 55 Roman"/>
              </a:rPr>
              <a:t>Programme?</a:t>
            </a:r>
            <a:endParaRPr sz="1100" dirty="0">
              <a:latin typeface="Helvetica 55 Roman"/>
              <a:cs typeface="Helvetica 55 Roman"/>
            </a:endParaRPr>
          </a:p>
          <a:p>
            <a:pPr marL="241300" marR="5715" indent="-228600" algn="just">
              <a:lnSpc>
                <a:spcPct val="100000"/>
              </a:lnSpc>
              <a:spcBef>
                <a:spcPts val="285"/>
              </a:spcBef>
              <a:buChar char="•"/>
              <a:tabLst>
                <a:tab pos="241300" algn="l"/>
              </a:tabLst>
            </a:pPr>
            <a:r>
              <a:rPr sz="1100" spc="-60" dirty="0">
                <a:solidFill>
                  <a:srgbClr val="1E0E3F"/>
                </a:solidFill>
                <a:latin typeface="Lucida Sans Unicode"/>
                <a:cs typeface="Lucida Sans Unicode"/>
              </a:rPr>
              <a:t>The</a:t>
            </a:r>
            <a:r>
              <a:rPr sz="1100" spc="-175" dirty="0">
                <a:solidFill>
                  <a:srgbClr val="1E0E3F"/>
                </a:solidFill>
                <a:latin typeface="Lucida Sans Unicode"/>
                <a:cs typeface="Lucida Sans Unicode"/>
              </a:rPr>
              <a:t> </a:t>
            </a:r>
            <a:r>
              <a:rPr sz="1100" spc="40" dirty="0">
                <a:solidFill>
                  <a:srgbClr val="1E0E3F"/>
                </a:solidFill>
                <a:latin typeface="Lucida Sans Unicode"/>
                <a:cs typeface="Lucida Sans Unicode"/>
              </a:rPr>
              <a:t>WiN</a:t>
            </a:r>
            <a:r>
              <a:rPr sz="1100" spc="-170" dirty="0">
                <a:solidFill>
                  <a:srgbClr val="1E0E3F"/>
                </a:solidFill>
                <a:latin typeface="Lucida Sans Unicode"/>
                <a:cs typeface="Lucida Sans Unicode"/>
              </a:rPr>
              <a:t> </a:t>
            </a:r>
            <a:r>
              <a:rPr sz="1100" spc="35" dirty="0">
                <a:solidFill>
                  <a:srgbClr val="1E0E3F"/>
                </a:solidFill>
                <a:latin typeface="Lucida Sans Unicode"/>
                <a:cs typeface="Lucida Sans Unicode"/>
              </a:rPr>
              <a:t>NED</a:t>
            </a:r>
            <a:r>
              <a:rPr sz="1100" spc="-170" dirty="0">
                <a:solidFill>
                  <a:srgbClr val="1E0E3F"/>
                </a:solidFill>
                <a:latin typeface="Lucida Sans Unicode"/>
                <a:cs typeface="Lucida Sans Unicode"/>
              </a:rPr>
              <a:t> </a:t>
            </a:r>
            <a:r>
              <a:rPr sz="1100" spc="-35" dirty="0">
                <a:solidFill>
                  <a:srgbClr val="1E0E3F"/>
                </a:solidFill>
                <a:latin typeface="Lucida Sans Unicode"/>
                <a:cs typeface="Lucida Sans Unicode"/>
              </a:rPr>
              <a:t>Scheme</a:t>
            </a:r>
            <a:r>
              <a:rPr sz="1100" spc="-170" dirty="0">
                <a:solidFill>
                  <a:srgbClr val="1E0E3F"/>
                </a:solidFill>
                <a:latin typeface="Lucida Sans Unicode"/>
                <a:cs typeface="Lucida Sans Unicode"/>
              </a:rPr>
              <a:t> </a:t>
            </a:r>
            <a:r>
              <a:rPr sz="1100" spc="-20" dirty="0">
                <a:solidFill>
                  <a:srgbClr val="1E0E3F"/>
                </a:solidFill>
                <a:latin typeface="Lucida Sans Unicode"/>
                <a:cs typeface="Lucida Sans Unicode"/>
              </a:rPr>
              <a:t>was</a:t>
            </a:r>
            <a:r>
              <a:rPr sz="1100" spc="-170" dirty="0">
                <a:solidFill>
                  <a:srgbClr val="1E0E3F"/>
                </a:solidFill>
                <a:latin typeface="Lucida Sans Unicode"/>
                <a:cs typeface="Lucida Sans Unicode"/>
              </a:rPr>
              <a:t> </a:t>
            </a:r>
            <a:r>
              <a:rPr sz="1100" spc="-40" dirty="0">
                <a:solidFill>
                  <a:srgbClr val="1E0E3F"/>
                </a:solidFill>
                <a:latin typeface="Lucida Sans Unicode"/>
                <a:cs typeface="Lucida Sans Unicode"/>
              </a:rPr>
              <a:t>set</a:t>
            </a:r>
            <a:r>
              <a:rPr sz="1100" spc="-170" dirty="0">
                <a:solidFill>
                  <a:srgbClr val="1E0E3F"/>
                </a:solidFill>
                <a:latin typeface="Lucida Sans Unicode"/>
                <a:cs typeface="Lucida Sans Unicode"/>
              </a:rPr>
              <a:t> </a:t>
            </a:r>
            <a:r>
              <a:rPr sz="1100" spc="-55" dirty="0">
                <a:solidFill>
                  <a:srgbClr val="1E0E3F"/>
                </a:solidFill>
                <a:latin typeface="Lucida Sans Unicode"/>
                <a:cs typeface="Lucida Sans Unicode"/>
              </a:rPr>
              <a:t>up</a:t>
            </a:r>
            <a:r>
              <a:rPr sz="1100" spc="-170" dirty="0">
                <a:solidFill>
                  <a:srgbClr val="1E0E3F"/>
                </a:solidFill>
                <a:latin typeface="Lucida Sans Unicode"/>
                <a:cs typeface="Lucida Sans Unicode"/>
              </a:rPr>
              <a:t> </a:t>
            </a:r>
            <a:r>
              <a:rPr sz="1100" spc="-60" dirty="0">
                <a:solidFill>
                  <a:srgbClr val="1E0E3F"/>
                </a:solidFill>
                <a:latin typeface="Lucida Sans Unicode"/>
                <a:cs typeface="Lucida Sans Unicode"/>
              </a:rPr>
              <a:t>following</a:t>
            </a:r>
            <a:r>
              <a:rPr sz="1100" spc="-175" dirty="0">
                <a:solidFill>
                  <a:srgbClr val="1E0E3F"/>
                </a:solidFill>
                <a:latin typeface="Lucida Sans Unicode"/>
                <a:cs typeface="Lucida Sans Unicode"/>
              </a:rPr>
              <a:t> </a:t>
            </a:r>
            <a:r>
              <a:rPr sz="1100" spc="-45" dirty="0">
                <a:solidFill>
                  <a:srgbClr val="1E0E3F"/>
                </a:solidFill>
                <a:latin typeface="Lucida Sans Unicode"/>
                <a:cs typeface="Lucida Sans Unicode"/>
              </a:rPr>
              <a:t>research</a:t>
            </a:r>
            <a:r>
              <a:rPr sz="1100" spc="-170" dirty="0">
                <a:solidFill>
                  <a:srgbClr val="1E0E3F"/>
                </a:solidFill>
                <a:latin typeface="Lucida Sans Unicode"/>
                <a:cs typeface="Lucida Sans Unicode"/>
              </a:rPr>
              <a:t> </a:t>
            </a:r>
            <a:r>
              <a:rPr sz="1100" spc="-15" dirty="0">
                <a:solidFill>
                  <a:srgbClr val="1E0E3F"/>
                </a:solidFill>
                <a:latin typeface="Lucida Sans Unicode"/>
                <a:cs typeface="Lucida Sans Unicode"/>
              </a:rPr>
              <a:t>that</a:t>
            </a:r>
            <a:r>
              <a:rPr sz="1100" spc="-170" dirty="0">
                <a:solidFill>
                  <a:srgbClr val="1E0E3F"/>
                </a:solidFill>
                <a:latin typeface="Lucida Sans Unicode"/>
                <a:cs typeface="Lucida Sans Unicode"/>
              </a:rPr>
              <a:t> </a:t>
            </a:r>
            <a:r>
              <a:rPr sz="1100" spc="-60" dirty="0">
                <a:solidFill>
                  <a:srgbClr val="1E0E3F"/>
                </a:solidFill>
                <a:latin typeface="Lucida Sans Unicode"/>
                <a:cs typeface="Lucida Sans Unicode"/>
              </a:rPr>
              <a:t>found</a:t>
            </a:r>
            <a:r>
              <a:rPr sz="1100" spc="-170" dirty="0">
                <a:solidFill>
                  <a:srgbClr val="1E0E3F"/>
                </a:solidFill>
                <a:latin typeface="Lucida Sans Unicode"/>
                <a:cs typeface="Lucida Sans Unicode"/>
              </a:rPr>
              <a:t> </a:t>
            </a:r>
            <a:r>
              <a:rPr sz="1100" spc="-15" dirty="0">
                <a:solidFill>
                  <a:srgbClr val="1E0E3F"/>
                </a:solidFill>
                <a:latin typeface="Lucida Sans Unicode"/>
                <a:cs typeface="Lucida Sans Unicode"/>
              </a:rPr>
              <a:t>that</a:t>
            </a:r>
            <a:r>
              <a:rPr sz="1100" spc="-170" dirty="0">
                <a:solidFill>
                  <a:srgbClr val="1E0E3F"/>
                </a:solidFill>
                <a:latin typeface="Lucida Sans Unicode"/>
                <a:cs typeface="Lucida Sans Unicode"/>
              </a:rPr>
              <a:t> </a:t>
            </a:r>
            <a:r>
              <a:rPr sz="1100" spc="-45" dirty="0">
                <a:solidFill>
                  <a:srgbClr val="1E0E3F"/>
                </a:solidFill>
                <a:latin typeface="Lucida Sans Unicode"/>
                <a:cs typeface="Lucida Sans Unicode"/>
              </a:rPr>
              <a:t>women</a:t>
            </a:r>
            <a:r>
              <a:rPr sz="1100" spc="-170" dirty="0">
                <a:solidFill>
                  <a:srgbClr val="1E0E3F"/>
                </a:solidFill>
                <a:latin typeface="Lucida Sans Unicode"/>
                <a:cs typeface="Lucida Sans Unicode"/>
              </a:rPr>
              <a:t> </a:t>
            </a:r>
            <a:r>
              <a:rPr sz="1100" spc="-15" dirty="0">
                <a:solidFill>
                  <a:srgbClr val="1E0E3F"/>
                </a:solidFill>
                <a:latin typeface="Lucida Sans Unicode"/>
                <a:cs typeface="Lucida Sans Unicode"/>
              </a:rPr>
              <a:t>made</a:t>
            </a:r>
            <a:r>
              <a:rPr sz="1100" spc="-170" dirty="0">
                <a:solidFill>
                  <a:srgbClr val="1E0E3F"/>
                </a:solidFill>
                <a:latin typeface="Lucida Sans Unicode"/>
                <a:cs typeface="Lucida Sans Unicode"/>
              </a:rPr>
              <a:t> </a:t>
            </a:r>
            <a:r>
              <a:rPr sz="1100" spc="-55" dirty="0">
                <a:solidFill>
                  <a:srgbClr val="1E0E3F"/>
                </a:solidFill>
                <a:latin typeface="Lucida Sans Unicode"/>
                <a:cs typeface="Lucida Sans Unicode"/>
              </a:rPr>
              <a:t>up</a:t>
            </a:r>
            <a:r>
              <a:rPr sz="1100" spc="-170" dirty="0">
                <a:solidFill>
                  <a:srgbClr val="1E0E3F"/>
                </a:solidFill>
                <a:latin typeface="Lucida Sans Unicode"/>
                <a:cs typeface="Lucida Sans Unicode"/>
              </a:rPr>
              <a:t> </a:t>
            </a:r>
            <a:r>
              <a:rPr sz="1100" spc="-65" dirty="0">
                <a:solidFill>
                  <a:srgbClr val="1E0E3F"/>
                </a:solidFill>
                <a:latin typeface="Lucida Sans Unicode"/>
                <a:cs typeface="Lucida Sans Unicode"/>
              </a:rPr>
              <a:t>just</a:t>
            </a:r>
            <a:r>
              <a:rPr sz="1100" spc="-175" dirty="0">
                <a:solidFill>
                  <a:srgbClr val="1E0E3F"/>
                </a:solidFill>
                <a:latin typeface="Lucida Sans Unicode"/>
                <a:cs typeface="Lucida Sans Unicode"/>
              </a:rPr>
              <a:t> </a:t>
            </a:r>
            <a:r>
              <a:rPr sz="1100" spc="-70" dirty="0">
                <a:solidFill>
                  <a:srgbClr val="1E0E3F"/>
                </a:solidFill>
                <a:latin typeface="Lucida Sans Unicode"/>
                <a:cs typeface="Lucida Sans Unicode"/>
              </a:rPr>
              <a:t>13%</a:t>
            </a:r>
            <a:r>
              <a:rPr sz="1100" spc="-170" dirty="0">
                <a:solidFill>
                  <a:srgbClr val="1E0E3F"/>
                </a:solidFill>
                <a:latin typeface="Lucida Sans Unicode"/>
                <a:cs typeface="Lucida Sans Unicode"/>
              </a:rPr>
              <a:t> </a:t>
            </a:r>
            <a:r>
              <a:rPr sz="1100" spc="-45" dirty="0">
                <a:solidFill>
                  <a:srgbClr val="1E0E3F"/>
                </a:solidFill>
                <a:latin typeface="Lucida Sans Unicode"/>
                <a:cs typeface="Lucida Sans Unicode"/>
              </a:rPr>
              <a:t>of</a:t>
            </a:r>
            <a:r>
              <a:rPr sz="1100" spc="-170" dirty="0">
                <a:solidFill>
                  <a:srgbClr val="1E0E3F"/>
                </a:solidFill>
                <a:latin typeface="Lucida Sans Unicode"/>
                <a:cs typeface="Lucida Sans Unicode"/>
              </a:rPr>
              <a:t> </a:t>
            </a:r>
            <a:r>
              <a:rPr sz="1100" spc="-65" dirty="0">
                <a:solidFill>
                  <a:srgbClr val="1E0E3F"/>
                </a:solidFill>
                <a:latin typeface="Lucida Sans Unicode"/>
                <a:cs typeface="Lucida Sans Unicode"/>
              </a:rPr>
              <a:t>senior  </a:t>
            </a:r>
            <a:r>
              <a:rPr sz="1100" spc="-45" dirty="0">
                <a:solidFill>
                  <a:srgbClr val="1E0E3F"/>
                </a:solidFill>
                <a:latin typeface="Lucida Sans Unicode"/>
                <a:cs typeface="Lucida Sans Unicode"/>
              </a:rPr>
              <a:t>leadership </a:t>
            </a:r>
            <a:r>
              <a:rPr sz="1100" spc="-60" dirty="0">
                <a:solidFill>
                  <a:srgbClr val="1E0E3F"/>
                </a:solidFill>
                <a:latin typeface="Lucida Sans Unicode"/>
                <a:cs typeface="Lucida Sans Unicode"/>
              </a:rPr>
              <a:t>roles </a:t>
            </a:r>
            <a:r>
              <a:rPr sz="1100" spc="-65" dirty="0">
                <a:solidFill>
                  <a:srgbClr val="1E0E3F"/>
                </a:solidFill>
                <a:latin typeface="Lucida Sans Unicode"/>
                <a:cs typeface="Lucida Sans Unicode"/>
              </a:rPr>
              <a:t>in </a:t>
            </a:r>
            <a:r>
              <a:rPr sz="1100" spc="-35" dirty="0">
                <a:solidFill>
                  <a:srgbClr val="1E0E3F"/>
                </a:solidFill>
                <a:latin typeface="Lucida Sans Unicode"/>
                <a:cs typeface="Lucida Sans Unicode"/>
              </a:rPr>
              <a:t>the </a:t>
            </a:r>
            <a:r>
              <a:rPr sz="1100" spc="-30" dirty="0">
                <a:solidFill>
                  <a:srgbClr val="1E0E3F"/>
                </a:solidFill>
                <a:latin typeface="Lucida Sans Unicode"/>
                <a:cs typeface="Lucida Sans Unicode"/>
              </a:rPr>
              <a:t>Nuclear </a:t>
            </a:r>
            <a:r>
              <a:rPr sz="1100" spc="-70" dirty="0">
                <a:solidFill>
                  <a:srgbClr val="1E0E3F"/>
                </a:solidFill>
                <a:latin typeface="Lucida Sans Unicode"/>
                <a:cs typeface="Lucida Sans Unicode"/>
              </a:rPr>
              <a:t>industry. </a:t>
            </a:r>
            <a:r>
              <a:rPr sz="1100" spc="-50" dirty="0">
                <a:solidFill>
                  <a:srgbClr val="1E0E3F"/>
                </a:solidFill>
                <a:latin typeface="Lucida Sans Unicode"/>
                <a:cs typeface="Lucida Sans Unicode"/>
              </a:rPr>
              <a:t>Further </a:t>
            </a:r>
            <a:r>
              <a:rPr sz="1100" spc="-45" dirty="0">
                <a:solidFill>
                  <a:srgbClr val="1E0E3F"/>
                </a:solidFill>
                <a:latin typeface="Lucida Sans Unicode"/>
                <a:cs typeface="Lucida Sans Unicode"/>
              </a:rPr>
              <a:t>research </a:t>
            </a:r>
            <a:r>
              <a:rPr sz="1100" spc="-60" dirty="0">
                <a:solidFill>
                  <a:srgbClr val="1E0E3F"/>
                </a:solidFill>
                <a:latin typeface="Lucida Sans Unicode"/>
                <a:cs typeface="Lucida Sans Unicode"/>
              </a:rPr>
              <a:t>found </a:t>
            </a:r>
            <a:r>
              <a:rPr sz="1100" spc="-15" dirty="0">
                <a:solidFill>
                  <a:srgbClr val="1E0E3F"/>
                </a:solidFill>
                <a:latin typeface="Lucida Sans Unicode"/>
                <a:cs typeface="Lucida Sans Unicode"/>
              </a:rPr>
              <a:t>that </a:t>
            </a:r>
            <a:r>
              <a:rPr sz="1100" spc="-45" dirty="0">
                <a:solidFill>
                  <a:srgbClr val="1E0E3F"/>
                </a:solidFill>
                <a:latin typeface="Lucida Sans Unicode"/>
                <a:cs typeface="Lucida Sans Unicode"/>
              </a:rPr>
              <a:t>there </a:t>
            </a:r>
            <a:r>
              <a:rPr sz="1100" spc="-35" dirty="0">
                <a:solidFill>
                  <a:srgbClr val="1E0E3F"/>
                </a:solidFill>
                <a:latin typeface="Lucida Sans Unicode"/>
                <a:cs typeface="Lucida Sans Unicode"/>
              </a:rPr>
              <a:t>were </a:t>
            </a:r>
            <a:r>
              <a:rPr sz="1100" spc="-55" dirty="0">
                <a:solidFill>
                  <a:srgbClr val="1E0E3F"/>
                </a:solidFill>
                <a:latin typeface="Lucida Sans Unicode"/>
                <a:cs typeface="Lucida Sans Unicode"/>
              </a:rPr>
              <a:t>limited opportunities  </a:t>
            </a:r>
            <a:r>
              <a:rPr sz="1100" spc="-50" dirty="0">
                <a:solidFill>
                  <a:srgbClr val="1E0E3F"/>
                </a:solidFill>
                <a:latin typeface="Lucida Sans Unicode"/>
                <a:cs typeface="Lucida Sans Unicode"/>
              </a:rPr>
              <a:t>for</a:t>
            </a:r>
            <a:r>
              <a:rPr sz="1100" spc="-165" dirty="0">
                <a:solidFill>
                  <a:srgbClr val="1E0E3F"/>
                </a:solidFill>
                <a:latin typeface="Lucida Sans Unicode"/>
                <a:cs typeface="Lucida Sans Unicode"/>
              </a:rPr>
              <a:t> </a:t>
            </a:r>
            <a:r>
              <a:rPr sz="1100" spc="-35" dirty="0">
                <a:solidFill>
                  <a:srgbClr val="1E0E3F"/>
                </a:solidFill>
                <a:latin typeface="Lucida Sans Unicode"/>
                <a:cs typeface="Lucida Sans Unicode"/>
              </a:rPr>
              <a:t>practical</a:t>
            </a:r>
            <a:r>
              <a:rPr sz="1100" spc="-165" dirty="0">
                <a:solidFill>
                  <a:srgbClr val="1E0E3F"/>
                </a:solidFill>
                <a:latin typeface="Lucida Sans Unicode"/>
                <a:cs typeface="Lucida Sans Unicode"/>
              </a:rPr>
              <a:t> </a:t>
            </a:r>
            <a:r>
              <a:rPr sz="1100" spc="-60" dirty="0">
                <a:solidFill>
                  <a:srgbClr val="1E0E3F"/>
                </a:solidFill>
                <a:latin typeface="Lucida Sans Unicode"/>
                <a:cs typeface="Lucida Sans Unicode"/>
              </a:rPr>
              <a:t>experience</a:t>
            </a:r>
            <a:r>
              <a:rPr sz="1100" spc="-160" dirty="0">
                <a:solidFill>
                  <a:srgbClr val="1E0E3F"/>
                </a:solidFill>
                <a:latin typeface="Lucida Sans Unicode"/>
                <a:cs typeface="Lucida Sans Unicode"/>
              </a:rPr>
              <a:t> </a:t>
            </a:r>
            <a:r>
              <a:rPr sz="1100" spc="-65" dirty="0">
                <a:solidFill>
                  <a:srgbClr val="1E0E3F"/>
                </a:solidFill>
                <a:latin typeface="Lucida Sans Unicode"/>
                <a:cs typeface="Lucida Sans Unicode"/>
              </a:rPr>
              <a:t>in</a:t>
            </a:r>
            <a:r>
              <a:rPr sz="1100" spc="-165" dirty="0">
                <a:solidFill>
                  <a:srgbClr val="1E0E3F"/>
                </a:solidFill>
                <a:latin typeface="Lucida Sans Unicode"/>
                <a:cs typeface="Lucida Sans Unicode"/>
              </a:rPr>
              <a:t> </a:t>
            </a:r>
            <a:r>
              <a:rPr sz="1100" spc="-65" dirty="0">
                <a:solidFill>
                  <a:srgbClr val="1E0E3F"/>
                </a:solidFill>
                <a:latin typeface="Lucida Sans Unicode"/>
                <a:cs typeface="Lucida Sans Unicode"/>
              </a:rPr>
              <a:t>senior</a:t>
            </a:r>
            <a:r>
              <a:rPr sz="1100" spc="-160" dirty="0">
                <a:solidFill>
                  <a:srgbClr val="1E0E3F"/>
                </a:solidFill>
                <a:latin typeface="Lucida Sans Unicode"/>
                <a:cs typeface="Lucida Sans Unicode"/>
              </a:rPr>
              <a:t> </a:t>
            </a:r>
            <a:r>
              <a:rPr sz="1100" spc="-45" dirty="0">
                <a:solidFill>
                  <a:srgbClr val="1E0E3F"/>
                </a:solidFill>
                <a:latin typeface="Lucida Sans Unicode"/>
                <a:cs typeface="Lucida Sans Unicode"/>
              </a:rPr>
              <a:t>leadership</a:t>
            </a:r>
            <a:r>
              <a:rPr sz="1100" spc="-165" dirty="0">
                <a:solidFill>
                  <a:srgbClr val="1E0E3F"/>
                </a:solidFill>
                <a:latin typeface="Lucida Sans Unicode"/>
                <a:cs typeface="Lucida Sans Unicode"/>
              </a:rPr>
              <a:t> </a:t>
            </a:r>
            <a:r>
              <a:rPr sz="1100" spc="-70" dirty="0">
                <a:solidFill>
                  <a:srgbClr val="1E0E3F"/>
                </a:solidFill>
                <a:latin typeface="Lucida Sans Unicode"/>
                <a:cs typeface="Lucida Sans Unicode"/>
              </a:rPr>
              <a:t>roles;</a:t>
            </a:r>
            <a:r>
              <a:rPr sz="1100" spc="-165" dirty="0">
                <a:solidFill>
                  <a:srgbClr val="1E0E3F"/>
                </a:solidFill>
                <a:latin typeface="Lucida Sans Unicode"/>
                <a:cs typeface="Lucida Sans Unicode"/>
              </a:rPr>
              <a:t> </a:t>
            </a:r>
            <a:r>
              <a:rPr sz="1100" spc="-35" dirty="0">
                <a:solidFill>
                  <a:srgbClr val="1E0E3F"/>
                </a:solidFill>
                <a:latin typeface="Lucida Sans Unicode"/>
                <a:cs typeface="Lucida Sans Unicode"/>
              </a:rPr>
              <a:t>the</a:t>
            </a:r>
            <a:r>
              <a:rPr sz="1100" spc="-160" dirty="0">
                <a:solidFill>
                  <a:srgbClr val="1E0E3F"/>
                </a:solidFill>
                <a:latin typeface="Lucida Sans Unicode"/>
                <a:cs typeface="Lucida Sans Unicode"/>
              </a:rPr>
              <a:t> </a:t>
            </a:r>
            <a:r>
              <a:rPr sz="1100" spc="-50" dirty="0">
                <a:solidFill>
                  <a:srgbClr val="1E0E3F"/>
                </a:solidFill>
                <a:latin typeface="Lucida Sans Unicode"/>
                <a:cs typeface="Lucida Sans Unicode"/>
              </a:rPr>
              <a:t>scheme</a:t>
            </a:r>
            <a:r>
              <a:rPr sz="1100" spc="-165" dirty="0">
                <a:solidFill>
                  <a:srgbClr val="1E0E3F"/>
                </a:solidFill>
                <a:latin typeface="Lucida Sans Unicode"/>
                <a:cs typeface="Lucida Sans Unicode"/>
              </a:rPr>
              <a:t> </a:t>
            </a:r>
            <a:r>
              <a:rPr sz="1100" spc="-40" dirty="0">
                <a:solidFill>
                  <a:srgbClr val="1E0E3F"/>
                </a:solidFill>
                <a:latin typeface="Lucida Sans Unicode"/>
                <a:cs typeface="Lucida Sans Unicode"/>
              </a:rPr>
              <a:t>aims</a:t>
            </a:r>
            <a:r>
              <a:rPr sz="1100" spc="-160" dirty="0">
                <a:solidFill>
                  <a:srgbClr val="1E0E3F"/>
                </a:solidFill>
                <a:latin typeface="Lucida Sans Unicode"/>
                <a:cs typeface="Lucida Sans Unicode"/>
              </a:rPr>
              <a:t> </a:t>
            </a:r>
            <a:r>
              <a:rPr sz="1100" spc="-40" dirty="0">
                <a:solidFill>
                  <a:srgbClr val="1E0E3F"/>
                </a:solidFill>
                <a:latin typeface="Lucida Sans Unicode"/>
                <a:cs typeface="Lucida Sans Unicode"/>
              </a:rPr>
              <a:t>to</a:t>
            </a:r>
            <a:r>
              <a:rPr sz="1100" spc="-165" dirty="0">
                <a:solidFill>
                  <a:srgbClr val="1E0E3F"/>
                </a:solidFill>
                <a:latin typeface="Lucida Sans Unicode"/>
                <a:cs typeface="Lucida Sans Unicode"/>
              </a:rPr>
              <a:t> </a:t>
            </a:r>
            <a:r>
              <a:rPr sz="1100" spc="-55" dirty="0">
                <a:solidFill>
                  <a:srgbClr val="1E0E3F"/>
                </a:solidFill>
                <a:latin typeface="Lucida Sans Unicode"/>
                <a:cs typeface="Lucida Sans Unicode"/>
              </a:rPr>
              <a:t>provide</a:t>
            </a:r>
            <a:r>
              <a:rPr sz="1100" spc="-165" dirty="0">
                <a:solidFill>
                  <a:srgbClr val="1E0E3F"/>
                </a:solidFill>
                <a:latin typeface="Lucida Sans Unicode"/>
                <a:cs typeface="Lucida Sans Unicode"/>
              </a:rPr>
              <a:t> </a:t>
            </a:r>
            <a:r>
              <a:rPr sz="1100" spc="-45" dirty="0">
                <a:solidFill>
                  <a:srgbClr val="1E0E3F"/>
                </a:solidFill>
                <a:latin typeface="Lucida Sans Unicode"/>
                <a:cs typeface="Lucida Sans Unicode"/>
              </a:rPr>
              <a:t>women</a:t>
            </a:r>
            <a:r>
              <a:rPr sz="1100" spc="-160" dirty="0">
                <a:solidFill>
                  <a:srgbClr val="1E0E3F"/>
                </a:solidFill>
                <a:latin typeface="Lucida Sans Unicode"/>
                <a:cs typeface="Lucida Sans Unicode"/>
              </a:rPr>
              <a:t> </a:t>
            </a:r>
            <a:r>
              <a:rPr sz="1100" spc="-45" dirty="0">
                <a:solidFill>
                  <a:srgbClr val="1E0E3F"/>
                </a:solidFill>
                <a:latin typeface="Lucida Sans Unicode"/>
                <a:cs typeface="Lucida Sans Unicode"/>
              </a:rPr>
              <a:t>with</a:t>
            </a:r>
            <a:r>
              <a:rPr sz="1100" spc="-165" dirty="0">
                <a:solidFill>
                  <a:srgbClr val="1E0E3F"/>
                </a:solidFill>
                <a:latin typeface="Lucida Sans Unicode"/>
                <a:cs typeface="Lucida Sans Unicode"/>
              </a:rPr>
              <a:t> </a:t>
            </a:r>
            <a:r>
              <a:rPr sz="1100" spc="-35" dirty="0">
                <a:solidFill>
                  <a:srgbClr val="1E0E3F"/>
                </a:solidFill>
                <a:latin typeface="Lucida Sans Unicode"/>
                <a:cs typeface="Lucida Sans Unicode"/>
              </a:rPr>
              <a:t>the</a:t>
            </a:r>
            <a:r>
              <a:rPr sz="1100" spc="-160" dirty="0">
                <a:solidFill>
                  <a:srgbClr val="1E0E3F"/>
                </a:solidFill>
                <a:latin typeface="Lucida Sans Unicode"/>
                <a:cs typeface="Lucida Sans Unicode"/>
              </a:rPr>
              <a:t> </a:t>
            </a:r>
            <a:r>
              <a:rPr sz="1100" spc="-35" dirty="0">
                <a:solidFill>
                  <a:srgbClr val="1E0E3F"/>
                </a:solidFill>
                <a:latin typeface="Lucida Sans Unicode"/>
                <a:cs typeface="Lucida Sans Unicode"/>
              </a:rPr>
              <a:t>practical  </a:t>
            </a:r>
            <a:r>
              <a:rPr sz="1100" spc="-80" dirty="0">
                <a:solidFill>
                  <a:srgbClr val="1E0E3F"/>
                </a:solidFill>
                <a:latin typeface="Lucida Sans Unicode"/>
                <a:cs typeface="Lucida Sans Unicode"/>
              </a:rPr>
              <a:t>skills</a:t>
            </a:r>
            <a:r>
              <a:rPr sz="1100" spc="-140" dirty="0">
                <a:solidFill>
                  <a:srgbClr val="1E0E3F"/>
                </a:solidFill>
                <a:latin typeface="Lucida Sans Unicode"/>
                <a:cs typeface="Lucida Sans Unicode"/>
              </a:rPr>
              <a:t> </a:t>
            </a:r>
            <a:r>
              <a:rPr sz="1100" spc="-20" dirty="0">
                <a:solidFill>
                  <a:srgbClr val="1E0E3F"/>
                </a:solidFill>
                <a:latin typeface="Lucida Sans Unicode"/>
                <a:cs typeface="Lucida Sans Unicode"/>
              </a:rPr>
              <a:t>and</a:t>
            </a:r>
            <a:r>
              <a:rPr sz="1100" spc="-135" dirty="0">
                <a:solidFill>
                  <a:srgbClr val="1E0E3F"/>
                </a:solidFill>
                <a:latin typeface="Lucida Sans Unicode"/>
                <a:cs typeface="Lucida Sans Unicode"/>
              </a:rPr>
              <a:t> </a:t>
            </a:r>
            <a:r>
              <a:rPr sz="1100" spc="-60" dirty="0">
                <a:solidFill>
                  <a:srgbClr val="1E0E3F"/>
                </a:solidFill>
                <a:latin typeface="Lucida Sans Unicode"/>
                <a:cs typeface="Lucida Sans Unicode"/>
              </a:rPr>
              <a:t>mentorship</a:t>
            </a:r>
            <a:r>
              <a:rPr sz="1100" spc="-135" dirty="0">
                <a:solidFill>
                  <a:srgbClr val="1E0E3F"/>
                </a:solidFill>
                <a:latin typeface="Lucida Sans Unicode"/>
                <a:cs typeface="Lucida Sans Unicode"/>
              </a:rPr>
              <a:t> </a:t>
            </a:r>
            <a:r>
              <a:rPr sz="1100" spc="-65" dirty="0">
                <a:solidFill>
                  <a:srgbClr val="1E0E3F"/>
                </a:solidFill>
                <a:latin typeface="Lucida Sans Unicode"/>
                <a:cs typeface="Lucida Sans Unicode"/>
              </a:rPr>
              <a:t>in</a:t>
            </a:r>
            <a:r>
              <a:rPr sz="1100" spc="-135" dirty="0">
                <a:solidFill>
                  <a:srgbClr val="1E0E3F"/>
                </a:solidFill>
                <a:latin typeface="Lucida Sans Unicode"/>
                <a:cs typeface="Lucida Sans Unicode"/>
              </a:rPr>
              <a:t> </a:t>
            </a:r>
            <a:r>
              <a:rPr sz="1100" spc="-65" dirty="0">
                <a:solidFill>
                  <a:srgbClr val="1E0E3F"/>
                </a:solidFill>
                <a:latin typeface="Lucida Sans Unicode"/>
                <a:cs typeface="Lucida Sans Unicode"/>
              </a:rPr>
              <a:t>senior</a:t>
            </a:r>
            <a:r>
              <a:rPr sz="1100" spc="-135" dirty="0">
                <a:solidFill>
                  <a:srgbClr val="1E0E3F"/>
                </a:solidFill>
                <a:latin typeface="Lucida Sans Unicode"/>
                <a:cs typeface="Lucida Sans Unicode"/>
              </a:rPr>
              <a:t> </a:t>
            </a:r>
            <a:r>
              <a:rPr sz="1100" spc="-45" dirty="0">
                <a:solidFill>
                  <a:srgbClr val="1E0E3F"/>
                </a:solidFill>
                <a:latin typeface="Lucida Sans Unicode"/>
                <a:cs typeface="Lucida Sans Unicode"/>
              </a:rPr>
              <a:t>leadership</a:t>
            </a:r>
            <a:r>
              <a:rPr sz="1100" spc="-135" dirty="0">
                <a:solidFill>
                  <a:srgbClr val="1E0E3F"/>
                </a:solidFill>
                <a:latin typeface="Lucida Sans Unicode"/>
                <a:cs typeface="Lucida Sans Unicode"/>
              </a:rPr>
              <a:t> </a:t>
            </a:r>
            <a:r>
              <a:rPr sz="1100" spc="-70" dirty="0">
                <a:solidFill>
                  <a:srgbClr val="1E0E3F"/>
                </a:solidFill>
                <a:latin typeface="Lucida Sans Unicode"/>
                <a:cs typeface="Lucida Sans Unicode"/>
              </a:rPr>
              <a:t>roles.</a:t>
            </a:r>
            <a:endParaRPr sz="1100" dirty="0">
              <a:latin typeface="Lucida Sans Unicode"/>
              <a:cs typeface="Lucida Sans Unicode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65400" y="10109203"/>
            <a:ext cx="98425" cy="1778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000" spc="-65" dirty="0">
                <a:solidFill>
                  <a:srgbClr val="1E0E3F"/>
                </a:solidFill>
                <a:latin typeface="Lucida Sans Unicode"/>
                <a:cs typeface="Lucida Sans Unicode"/>
              </a:rPr>
              <a:t>4</a:t>
            </a:r>
            <a:endParaRPr sz="1000">
              <a:latin typeface="Lucida Sans Unicode"/>
              <a:cs typeface="Lucida Sans Unicode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4592392" y="10121903"/>
            <a:ext cx="2478405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b="1" spc="30" dirty="0">
                <a:solidFill>
                  <a:srgbClr val="1E0E3F"/>
                </a:solidFill>
                <a:latin typeface="Helvetica 55 Roman"/>
                <a:cs typeface="Helvetica 55 Roman"/>
              </a:rPr>
              <a:t>WiN </a:t>
            </a:r>
            <a:r>
              <a:rPr sz="900" b="1" spc="-30" dirty="0">
                <a:solidFill>
                  <a:srgbClr val="1E0E3F"/>
                </a:solidFill>
                <a:latin typeface="Helvetica 55 Roman"/>
                <a:cs typeface="Helvetica 55 Roman"/>
              </a:rPr>
              <a:t>UK </a:t>
            </a:r>
            <a:r>
              <a:rPr sz="900" b="1" spc="-5" dirty="0">
                <a:solidFill>
                  <a:srgbClr val="1E0E3F"/>
                </a:solidFill>
                <a:latin typeface="Helvetica 55 Roman"/>
                <a:cs typeface="Helvetica 55 Roman"/>
              </a:rPr>
              <a:t>Non </a:t>
            </a:r>
            <a:r>
              <a:rPr sz="900" b="1" spc="-25" dirty="0">
                <a:solidFill>
                  <a:srgbClr val="1E0E3F"/>
                </a:solidFill>
                <a:latin typeface="Helvetica 55 Roman"/>
                <a:cs typeface="Helvetica 55 Roman"/>
              </a:rPr>
              <a:t>Executive </a:t>
            </a:r>
            <a:r>
              <a:rPr sz="900" b="1" spc="-15" dirty="0">
                <a:solidFill>
                  <a:srgbClr val="1E0E3F"/>
                </a:solidFill>
                <a:latin typeface="Helvetica 55 Roman"/>
                <a:cs typeface="Helvetica 55 Roman"/>
              </a:rPr>
              <a:t>Director </a:t>
            </a:r>
            <a:r>
              <a:rPr sz="900" b="1" dirty="0">
                <a:solidFill>
                  <a:srgbClr val="1E0E3F"/>
                </a:solidFill>
                <a:latin typeface="Helvetica 55 Roman"/>
                <a:cs typeface="Helvetica 55 Roman"/>
              </a:rPr>
              <a:t>(NED)</a:t>
            </a:r>
            <a:r>
              <a:rPr sz="900" b="1" spc="-175" dirty="0">
                <a:solidFill>
                  <a:srgbClr val="1E0E3F"/>
                </a:solidFill>
                <a:latin typeface="Helvetica 55 Roman"/>
                <a:cs typeface="Helvetica 55 Roman"/>
              </a:rPr>
              <a:t> </a:t>
            </a:r>
            <a:r>
              <a:rPr sz="900" b="1" spc="-40" dirty="0">
                <a:solidFill>
                  <a:srgbClr val="1E0E3F"/>
                </a:solidFill>
                <a:latin typeface="Helvetica 55 Roman"/>
                <a:cs typeface="Helvetica 55 Roman"/>
              </a:rPr>
              <a:t>Scheme</a:t>
            </a:r>
            <a:endParaRPr sz="900">
              <a:latin typeface="Helvetica 55 Roman"/>
              <a:cs typeface="Helvetica 55 Roman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65400" y="701747"/>
            <a:ext cx="6506209" cy="814710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41300" marR="5715" indent="-228600" algn="just">
              <a:lnSpc>
                <a:spcPct val="100000"/>
              </a:lnSpc>
              <a:spcBef>
                <a:spcPts val="100"/>
              </a:spcBef>
              <a:buChar char="•"/>
              <a:tabLst>
                <a:tab pos="241300" algn="l"/>
              </a:tabLst>
            </a:pPr>
            <a:r>
              <a:rPr sz="1100" spc="-60" dirty="0">
                <a:solidFill>
                  <a:srgbClr val="1E0E3F"/>
                </a:solidFill>
                <a:latin typeface="Lucida Sans Unicode"/>
                <a:cs typeface="Lucida Sans Unicode"/>
              </a:rPr>
              <a:t>The </a:t>
            </a:r>
            <a:r>
              <a:rPr sz="1100" spc="40" dirty="0">
                <a:solidFill>
                  <a:srgbClr val="1E0E3F"/>
                </a:solidFill>
                <a:latin typeface="Lucida Sans Unicode"/>
                <a:cs typeface="Lucida Sans Unicode"/>
              </a:rPr>
              <a:t>WiN </a:t>
            </a:r>
            <a:r>
              <a:rPr sz="1100" spc="35" dirty="0">
                <a:solidFill>
                  <a:srgbClr val="1E0E3F"/>
                </a:solidFill>
                <a:latin typeface="Lucida Sans Unicode"/>
                <a:cs typeface="Lucida Sans Unicode"/>
              </a:rPr>
              <a:t>NED </a:t>
            </a:r>
            <a:r>
              <a:rPr sz="1100" spc="-50" dirty="0">
                <a:solidFill>
                  <a:srgbClr val="1E0E3F"/>
                </a:solidFill>
                <a:latin typeface="Lucida Sans Unicode"/>
                <a:cs typeface="Lucida Sans Unicode"/>
              </a:rPr>
              <a:t>scheme </a:t>
            </a:r>
            <a:r>
              <a:rPr sz="1100" spc="-70" dirty="0">
                <a:solidFill>
                  <a:srgbClr val="1E0E3F"/>
                </a:solidFill>
                <a:latin typeface="Lucida Sans Unicode"/>
                <a:cs typeface="Lucida Sans Unicode"/>
              </a:rPr>
              <a:t>is </a:t>
            </a:r>
            <a:r>
              <a:rPr sz="1100" spc="65" dirty="0">
                <a:solidFill>
                  <a:srgbClr val="1E0E3F"/>
                </a:solidFill>
                <a:latin typeface="Lucida Sans Unicode"/>
                <a:cs typeface="Lucida Sans Unicode"/>
              </a:rPr>
              <a:t>a </a:t>
            </a:r>
            <a:r>
              <a:rPr sz="1100" spc="-60" dirty="0">
                <a:solidFill>
                  <a:srgbClr val="1E0E3F"/>
                </a:solidFill>
                <a:latin typeface="Lucida Sans Unicode"/>
                <a:cs typeface="Lucida Sans Unicode"/>
              </a:rPr>
              <a:t>year-long </a:t>
            </a:r>
            <a:r>
              <a:rPr sz="1100" spc="-45" dirty="0">
                <a:solidFill>
                  <a:srgbClr val="1E0E3F"/>
                </a:solidFill>
                <a:latin typeface="Lucida Sans Unicode"/>
                <a:cs typeface="Lucida Sans Unicode"/>
              </a:rPr>
              <a:t>programme </a:t>
            </a:r>
            <a:r>
              <a:rPr sz="1100" spc="-60" dirty="0">
                <a:solidFill>
                  <a:srgbClr val="1E0E3F"/>
                </a:solidFill>
                <a:latin typeface="Lucida Sans Unicode"/>
                <a:cs typeface="Lucida Sans Unicode"/>
              </a:rPr>
              <a:t>which </a:t>
            </a:r>
            <a:r>
              <a:rPr sz="1100" spc="-55" dirty="0">
                <a:solidFill>
                  <a:srgbClr val="1E0E3F"/>
                </a:solidFill>
                <a:latin typeface="Lucida Sans Unicode"/>
                <a:cs typeface="Lucida Sans Unicode"/>
              </a:rPr>
              <a:t>provides </a:t>
            </a:r>
            <a:r>
              <a:rPr sz="1100" spc="65" dirty="0">
                <a:solidFill>
                  <a:srgbClr val="1E0E3F"/>
                </a:solidFill>
                <a:latin typeface="Lucida Sans Unicode"/>
                <a:cs typeface="Lucida Sans Unicode"/>
              </a:rPr>
              <a:t>a </a:t>
            </a:r>
            <a:r>
              <a:rPr sz="1100" spc="-35" dirty="0">
                <a:solidFill>
                  <a:srgbClr val="1E0E3F"/>
                </a:solidFill>
                <a:latin typeface="Lucida Sans Unicode"/>
                <a:cs typeface="Lucida Sans Unicode"/>
              </a:rPr>
              <a:t>practical </a:t>
            </a:r>
            <a:r>
              <a:rPr sz="1100" spc="-50" dirty="0">
                <a:solidFill>
                  <a:srgbClr val="1E0E3F"/>
                </a:solidFill>
                <a:latin typeface="Lucida Sans Unicode"/>
                <a:cs typeface="Lucida Sans Unicode"/>
              </a:rPr>
              <a:t>learning </a:t>
            </a:r>
            <a:r>
              <a:rPr sz="1100" spc="-60" dirty="0">
                <a:solidFill>
                  <a:srgbClr val="1E0E3F"/>
                </a:solidFill>
                <a:latin typeface="Lucida Sans Unicode"/>
                <a:cs typeface="Lucida Sans Unicode"/>
              </a:rPr>
              <a:t>experience </a:t>
            </a:r>
            <a:r>
              <a:rPr sz="1100" spc="-50" dirty="0">
                <a:solidFill>
                  <a:srgbClr val="1E0E3F"/>
                </a:solidFill>
                <a:latin typeface="Lucida Sans Unicode"/>
                <a:cs typeface="Lucida Sans Unicode"/>
              </a:rPr>
              <a:t>for  </a:t>
            </a:r>
            <a:r>
              <a:rPr sz="1100" spc="-45" dirty="0">
                <a:solidFill>
                  <a:srgbClr val="1E0E3F"/>
                </a:solidFill>
                <a:latin typeface="Lucida Sans Unicode"/>
                <a:cs typeface="Lucida Sans Unicode"/>
              </a:rPr>
              <a:t>participants.</a:t>
            </a:r>
            <a:r>
              <a:rPr sz="1100" spc="-150" dirty="0">
                <a:solidFill>
                  <a:srgbClr val="1E0E3F"/>
                </a:solidFill>
                <a:latin typeface="Lucida Sans Unicode"/>
                <a:cs typeface="Lucida Sans Unicode"/>
              </a:rPr>
              <a:t> </a:t>
            </a:r>
            <a:r>
              <a:rPr sz="1100" spc="-60" dirty="0">
                <a:solidFill>
                  <a:srgbClr val="1E0E3F"/>
                </a:solidFill>
                <a:latin typeface="Lucida Sans Unicode"/>
                <a:cs typeface="Lucida Sans Unicode"/>
              </a:rPr>
              <a:t>During</a:t>
            </a:r>
            <a:r>
              <a:rPr sz="1100" spc="-150" dirty="0">
                <a:solidFill>
                  <a:srgbClr val="1E0E3F"/>
                </a:solidFill>
                <a:latin typeface="Lucida Sans Unicode"/>
                <a:cs typeface="Lucida Sans Unicode"/>
              </a:rPr>
              <a:t> </a:t>
            </a:r>
            <a:r>
              <a:rPr sz="1100" spc="-35" dirty="0">
                <a:solidFill>
                  <a:srgbClr val="1E0E3F"/>
                </a:solidFill>
                <a:latin typeface="Lucida Sans Unicode"/>
                <a:cs typeface="Lucida Sans Unicode"/>
              </a:rPr>
              <a:t>the</a:t>
            </a:r>
            <a:r>
              <a:rPr sz="1100" spc="-150" dirty="0">
                <a:solidFill>
                  <a:srgbClr val="1E0E3F"/>
                </a:solidFill>
                <a:latin typeface="Lucida Sans Unicode"/>
                <a:cs typeface="Lucida Sans Unicode"/>
              </a:rPr>
              <a:t> </a:t>
            </a:r>
            <a:r>
              <a:rPr sz="1100" spc="-50" dirty="0">
                <a:solidFill>
                  <a:srgbClr val="1E0E3F"/>
                </a:solidFill>
                <a:latin typeface="Lucida Sans Unicode"/>
                <a:cs typeface="Lucida Sans Unicode"/>
              </a:rPr>
              <a:t>scheme</a:t>
            </a:r>
            <a:r>
              <a:rPr sz="1100" spc="-150" dirty="0">
                <a:solidFill>
                  <a:srgbClr val="1E0E3F"/>
                </a:solidFill>
                <a:latin typeface="Lucida Sans Unicode"/>
                <a:cs typeface="Lucida Sans Unicode"/>
              </a:rPr>
              <a:t> </a:t>
            </a:r>
            <a:r>
              <a:rPr sz="1100" spc="-40" dirty="0">
                <a:solidFill>
                  <a:srgbClr val="1E0E3F"/>
                </a:solidFill>
                <a:latin typeface="Lucida Sans Unicode"/>
                <a:cs typeface="Lucida Sans Unicode"/>
              </a:rPr>
              <a:t>participants</a:t>
            </a:r>
            <a:r>
              <a:rPr sz="1100" spc="-150" dirty="0">
                <a:solidFill>
                  <a:srgbClr val="1E0E3F"/>
                </a:solidFill>
                <a:latin typeface="Lucida Sans Unicode"/>
                <a:cs typeface="Lucida Sans Unicode"/>
              </a:rPr>
              <a:t> </a:t>
            </a:r>
            <a:r>
              <a:rPr sz="1100" spc="-25" dirty="0">
                <a:solidFill>
                  <a:srgbClr val="1E0E3F"/>
                </a:solidFill>
                <a:latin typeface="Lucida Sans Unicode"/>
                <a:cs typeface="Lucida Sans Unicode"/>
              </a:rPr>
              <a:t>have</a:t>
            </a:r>
            <a:r>
              <a:rPr sz="1100" spc="-150" dirty="0">
                <a:solidFill>
                  <a:srgbClr val="1E0E3F"/>
                </a:solidFill>
                <a:latin typeface="Lucida Sans Unicode"/>
                <a:cs typeface="Lucida Sans Unicode"/>
              </a:rPr>
              <a:t> </a:t>
            </a:r>
            <a:r>
              <a:rPr sz="1100" spc="-55" dirty="0">
                <a:solidFill>
                  <a:srgbClr val="1E0E3F"/>
                </a:solidFill>
                <a:latin typeface="Lucida Sans Unicode"/>
                <a:cs typeface="Lucida Sans Unicode"/>
              </a:rPr>
              <a:t>monthly</a:t>
            </a:r>
            <a:r>
              <a:rPr sz="1100" spc="-150" dirty="0">
                <a:solidFill>
                  <a:srgbClr val="1E0E3F"/>
                </a:solidFill>
                <a:latin typeface="Lucida Sans Unicode"/>
                <a:cs typeface="Lucida Sans Unicode"/>
              </a:rPr>
              <a:t> </a:t>
            </a:r>
            <a:r>
              <a:rPr sz="1100" spc="-70" dirty="0">
                <a:solidFill>
                  <a:srgbClr val="1E0E3F"/>
                </a:solidFill>
                <a:latin typeface="Lucida Sans Unicode"/>
                <a:cs typeface="Lucida Sans Unicode"/>
              </a:rPr>
              <a:t>(online)</a:t>
            </a:r>
            <a:r>
              <a:rPr sz="1100" spc="-150" dirty="0">
                <a:solidFill>
                  <a:srgbClr val="1E0E3F"/>
                </a:solidFill>
                <a:latin typeface="Lucida Sans Unicode"/>
                <a:cs typeface="Lucida Sans Unicode"/>
              </a:rPr>
              <a:t> </a:t>
            </a:r>
            <a:r>
              <a:rPr sz="1100" spc="-50" dirty="0">
                <a:solidFill>
                  <a:srgbClr val="1E0E3F"/>
                </a:solidFill>
                <a:latin typeface="Lucida Sans Unicode"/>
                <a:cs typeface="Lucida Sans Unicode"/>
              </a:rPr>
              <a:t>training</a:t>
            </a:r>
            <a:r>
              <a:rPr sz="1100" spc="-150" dirty="0">
                <a:solidFill>
                  <a:srgbClr val="1E0E3F"/>
                </a:solidFill>
                <a:latin typeface="Lucida Sans Unicode"/>
                <a:cs typeface="Lucida Sans Unicode"/>
              </a:rPr>
              <a:t> </a:t>
            </a:r>
            <a:r>
              <a:rPr sz="1100" spc="-70" dirty="0">
                <a:solidFill>
                  <a:srgbClr val="1E0E3F"/>
                </a:solidFill>
                <a:latin typeface="Lucida Sans Unicode"/>
                <a:cs typeface="Lucida Sans Unicode"/>
              </a:rPr>
              <a:t>sessions</a:t>
            </a:r>
            <a:r>
              <a:rPr sz="1100" spc="-150" dirty="0">
                <a:solidFill>
                  <a:srgbClr val="1E0E3F"/>
                </a:solidFill>
                <a:latin typeface="Lucida Sans Unicode"/>
                <a:cs typeface="Lucida Sans Unicode"/>
              </a:rPr>
              <a:t> </a:t>
            </a:r>
            <a:r>
              <a:rPr sz="1100" spc="-55" dirty="0">
                <a:solidFill>
                  <a:srgbClr val="1E0E3F"/>
                </a:solidFill>
                <a:latin typeface="Lucida Sans Unicode"/>
                <a:cs typeface="Lucida Sans Unicode"/>
              </a:rPr>
              <a:t>on</a:t>
            </a:r>
            <a:r>
              <a:rPr sz="1100" spc="-150" dirty="0">
                <a:solidFill>
                  <a:srgbClr val="1E0E3F"/>
                </a:solidFill>
                <a:latin typeface="Lucida Sans Unicode"/>
                <a:cs typeface="Lucida Sans Unicode"/>
              </a:rPr>
              <a:t> </a:t>
            </a:r>
            <a:r>
              <a:rPr sz="1100" spc="-60" dirty="0">
                <a:solidFill>
                  <a:srgbClr val="1E0E3F"/>
                </a:solidFill>
                <a:latin typeface="Lucida Sans Unicode"/>
                <a:cs typeface="Lucida Sans Unicode"/>
              </a:rPr>
              <a:t>subjects</a:t>
            </a:r>
            <a:r>
              <a:rPr sz="1100" spc="-150" dirty="0">
                <a:solidFill>
                  <a:srgbClr val="1E0E3F"/>
                </a:solidFill>
                <a:latin typeface="Lucida Sans Unicode"/>
                <a:cs typeface="Lucida Sans Unicode"/>
              </a:rPr>
              <a:t> </a:t>
            </a:r>
            <a:r>
              <a:rPr sz="1100" spc="-60" dirty="0">
                <a:solidFill>
                  <a:srgbClr val="1E0E3F"/>
                </a:solidFill>
                <a:latin typeface="Lucida Sans Unicode"/>
                <a:cs typeface="Lucida Sans Unicode"/>
              </a:rPr>
              <a:t>closely  </a:t>
            </a:r>
            <a:r>
              <a:rPr sz="1100" spc="-35" dirty="0">
                <a:solidFill>
                  <a:srgbClr val="1E0E3F"/>
                </a:solidFill>
                <a:latin typeface="Lucida Sans Unicode"/>
                <a:cs typeface="Lucida Sans Unicode"/>
              </a:rPr>
              <a:t>related </a:t>
            </a:r>
            <a:r>
              <a:rPr sz="1100" spc="-40" dirty="0">
                <a:solidFill>
                  <a:srgbClr val="1E0E3F"/>
                </a:solidFill>
                <a:latin typeface="Lucida Sans Unicode"/>
                <a:cs typeface="Lucida Sans Unicode"/>
              </a:rPr>
              <a:t>to </a:t>
            </a:r>
            <a:r>
              <a:rPr sz="1100" spc="-65" dirty="0">
                <a:solidFill>
                  <a:srgbClr val="1E0E3F"/>
                </a:solidFill>
                <a:latin typeface="Lucida Sans Unicode"/>
                <a:cs typeface="Lucida Sans Unicode"/>
              </a:rPr>
              <a:t>senior </a:t>
            </a:r>
            <a:r>
              <a:rPr sz="1100" spc="-45" dirty="0">
                <a:solidFill>
                  <a:srgbClr val="1E0E3F"/>
                </a:solidFill>
                <a:latin typeface="Lucida Sans Unicode"/>
                <a:cs typeface="Lucida Sans Unicode"/>
              </a:rPr>
              <a:t>leadership </a:t>
            </a:r>
            <a:r>
              <a:rPr sz="1100" spc="-70" dirty="0">
                <a:solidFill>
                  <a:srgbClr val="1E0E3F"/>
                </a:solidFill>
                <a:latin typeface="Lucida Sans Unicode"/>
                <a:cs typeface="Lucida Sans Unicode"/>
              </a:rPr>
              <a:t>roles. </a:t>
            </a:r>
            <a:r>
              <a:rPr sz="1100" spc="-45" dirty="0">
                <a:solidFill>
                  <a:srgbClr val="1E0E3F"/>
                </a:solidFill>
                <a:latin typeface="Lucida Sans Unicode"/>
                <a:cs typeface="Lucida Sans Unicode"/>
              </a:rPr>
              <a:t>In </a:t>
            </a:r>
            <a:r>
              <a:rPr sz="1100" spc="-50" dirty="0">
                <a:solidFill>
                  <a:srgbClr val="1E0E3F"/>
                </a:solidFill>
                <a:latin typeface="Lucida Sans Unicode"/>
                <a:cs typeface="Lucida Sans Unicode"/>
              </a:rPr>
              <a:t>addition, </a:t>
            </a:r>
            <a:r>
              <a:rPr sz="1100" spc="-35" dirty="0">
                <a:solidFill>
                  <a:srgbClr val="1E0E3F"/>
                </a:solidFill>
                <a:latin typeface="Lucida Sans Unicode"/>
                <a:cs typeface="Lucida Sans Unicode"/>
              </a:rPr>
              <a:t>the </a:t>
            </a:r>
            <a:r>
              <a:rPr sz="1100" spc="-50" dirty="0">
                <a:solidFill>
                  <a:srgbClr val="1E0E3F"/>
                </a:solidFill>
                <a:latin typeface="Lucida Sans Unicode"/>
                <a:cs typeface="Lucida Sans Unicode"/>
              </a:rPr>
              <a:t>scheme </a:t>
            </a:r>
            <a:r>
              <a:rPr sz="1100" spc="-40" dirty="0">
                <a:solidFill>
                  <a:srgbClr val="1E0E3F"/>
                </a:solidFill>
                <a:latin typeface="Lucida Sans Unicode"/>
                <a:cs typeface="Lucida Sans Unicode"/>
              </a:rPr>
              <a:t>aims to </a:t>
            </a:r>
            <a:r>
              <a:rPr sz="1100" spc="-30" dirty="0">
                <a:solidFill>
                  <a:srgbClr val="1E0E3F"/>
                </a:solidFill>
                <a:latin typeface="Lucida Sans Unicode"/>
                <a:cs typeface="Lucida Sans Unicode"/>
              </a:rPr>
              <a:t>place </a:t>
            </a:r>
            <a:r>
              <a:rPr sz="1100" spc="-35" dirty="0">
                <a:solidFill>
                  <a:srgbClr val="1E0E3F"/>
                </a:solidFill>
                <a:latin typeface="Lucida Sans Unicode"/>
                <a:cs typeface="Lucida Sans Unicode"/>
              </a:rPr>
              <a:t>the participant </a:t>
            </a:r>
            <a:r>
              <a:rPr sz="1100" spc="-55" dirty="0">
                <a:solidFill>
                  <a:srgbClr val="1E0E3F"/>
                </a:solidFill>
                <a:latin typeface="Lucida Sans Unicode"/>
                <a:cs typeface="Lucida Sans Unicode"/>
              </a:rPr>
              <a:t>on </a:t>
            </a:r>
            <a:r>
              <a:rPr sz="1100" spc="-5" dirty="0">
                <a:solidFill>
                  <a:srgbClr val="1E0E3F"/>
                </a:solidFill>
                <a:latin typeface="Lucida Sans Unicode"/>
                <a:cs typeface="Lucida Sans Unicode"/>
              </a:rPr>
              <a:t>an </a:t>
            </a:r>
            <a:r>
              <a:rPr sz="1100" spc="-25" dirty="0">
                <a:solidFill>
                  <a:srgbClr val="1E0E3F"/>
                </a:solidFill>
                <a:latin typeface="Lucida Sans Unicode"/>
                <a:cs typeface="Lucida Sans Unicode"/>
              </a:rPr>
              <a:t>active  </a:t>
            </a:r>
            <a:r>
              <a:rPr sz="1100" spc="-35" dirty="0">
                <a:solidFill>
                  <a:srgbClr val="1E0E3F"/>
                </a:solidFill>
                <a:latin typeface="Lucida Sans Unicode"/>
                <a:cs typeface="Lucida Sans Unicode"/>
              </a:rPr>
              <a:t>board </a:t>
            </a:r>
            <a:r>
              <a:rPr sz="1100" spc="-55" dirty="0">
                <a:solidFill>
                  <a:srgbClr val="1E0E3F"/>
                </a:solidFill>
                <a:latin typeface="Lucida Sans Unicode"/>
                <a:cs typeface="Lucida Sans Unicode"/>
              </a:rPr>
              <a:t>within </a:t>
            </a:r>
            <a:r>
              <a:rPr sz="1100" spc="-35" dirty="0">
                <a:solidFill>
                  <a:srgbClr val="1E0E3F"/>
                </a:solidFill>
                <a:latin typeface="Lucida Sans Unicode"/>
                <a:cs typeface="Lucida Sans Unicode"/>
              </a:rPr>
              <a:t>the </a:t>
            </a:r>
            <a:r>
              <a:rPr sz="1100" spc="-70" dirty="0">
                <a:solidFill>
                  <a:srgbClr val="1E0E3F"/>
                </a:solidFill>
                <a:latin typeface="Lucida Sans Unicode"/>
                <a:cs typeface="Lucida Sans Unicode"/>
              </a:rPr>
              <a:t>industry.</a:t>
            </a:r>
            <a:r>
              <a:rPr sz="1100" spc="-120" dirty="0">
                <a:solidFill>
                  <a:srgbClr val="1E0E3F"/>
                </a:solidFill>
                <a:latin typeface="Lucida Sans Unicode"/>
                <a:cs typeface="Lucida Sans Unicode"/>
              </a:rPr>
              <a:t> </a:t>
            </a:r>
            <a:r>
              <a:rPr sz="1100" spc="-110" dirty="0">
                <a:solidFill>
                  <a:srgbClr val="1E0E3F"/>
                </a:solidFill>
                <a:latin typeface="Lucida Sans Unicode"/>
                <a:cs typeface="Lucida Sans Unicode"/>
              </a:rPr>
              <a:t>To </a:t>
            </a:r>
            <a:r>
              <a:rPr sz="1100" spc="-55" dirty="0">
                <a:solidFill>
                  <a:srgbClr val="1E0E3F"/>
                </a:solidFill>
                <a:latin typeface="Lucida Sans Unicode"/>
                <a:cs typeface="Lucida Sans Unicode"/>
              </a:rPr>
              <a:t>support </a:t>
            </a:r>
            <a:r>
              <a:rPr sz="1100" spc="-35" dirty="0">
                <a:solidFill>
                  <a:srgbClr val="1E0E3F"/>
                </a:solidFill>
                <a:latin typeface="Lucida Sans Unicode"/>
                <a:cs typeface="Lucida Sans Unicode"/>
              </a:rPr>
              <a:t>the </a:t>
            </a:r>
            <a:r>
              <a:rPr sz="1100" spc="-50" dirty="0">
                <a:solidFill>
                  <a:srgbClr val="1E0E3F"/>
                </a:solidFill>
                <a:latin typeface="Lucida Sans Unicode"/>
                <a:cs typeface="Lucida Sans Unicode"/>
              </a:rPr>
              <a:t>training </a:t>
            </a:r>
            <a:r>
              <a:rPr sz="1100" spc="-20" dirty="0">
                <a:solidFill>
                  <a:srgbClr val="1E0E3F"/>
                </a:solidFill>
                <a:latin typeface="Lucida Sans Unicode"/>
                <a:cs typeface="Lucida Sans Unicode"/>
              </a:rPr>
              <a:t>and </a:t>
            </a:r>
            <a:r>
              <a:rPr sz="1100" spc="-35" dirty="0">
                <a:solidFill>
                  <a:srgbClr val="1E0E3F"/>
                </a:solidFill>
                <a:latin typeface="Lucida Sans Unicode"/>
                <a:cs typeface="Lucida Sans Unicode"/>
              </a:rPr>
              <a:t>practical </a:t>
            </a:r>
            <a:r>
              <a:rPr sz="1100" spc="-60" dirty="0">
                <a:solidFill>
                  <a:srgbClr val="1E0E3F"/>
                </a:solidFill>
                <a:latin typeface="Lucida Sans Unicode"/>
                <a:cs typeface="Lucida Sans Unicode"/>
              </a:rPr>
              <a:t>experience </a:t>
            </a:r>
            <a:r>
              <a:rPr sz="1100" spc="-40" dirty="0">
                <a:solidFill>
                  <a:srgbClr val="1E0E3F"/>
                </a:solidFill>
                <a:latin typeface="Lucida Sans Unicode"/>
                <a:cs typeface="Lucida Sans Unicode"/>
              </a:rPr>
              <a:t>participants </a:t>
            </a:r>
            <a:r>
              <a:rPr sz="1100" spc="-20" dirty="0">
                <a:solidFill>
                  <a:srgbClr val="1E0E3F"/>
                </a:solidFill>
                <a:latin typeface="Lucida Sans Unicode"/>
                <a:cs typeface="Lucida Sans Unicode"/>
              </a:rPr>
              <a:t>are </a:t>
            </a:r>
            <a:r>
              <a:rPr sz="1100" spc="-35" dirty="0">
                <a:solidFill>
                  <a:srgbClr val="1E0E3F"/>
                </a:solidFill>
                <a:latin typeface="Lucida Sans Unicode"/>
                <a:cs typeface="Lucida Sans Unicode"/>
              </a:rPr>
              <a:t>matched  </a:t>
            </a:r>
            <a:r>
              <a:rPr sz="1100" spc="-45" dirty="0">
                <a:solidFill>
                  <a:srgbClr val="1E0E3F"/>
                </a:solidFill>
                <a:latin typeface="Lucida Sans Unicode"/>
                <a:cs typeface="Lucida Sans Unicode"/>
              </a:rPr>
              <a:t>with</a:t>
            </a:r>
            <a:r>
              <a:rPr sz="1100" spc="-135" dirty="0">
                <a:solidFill>
                  <a:srgbClr val="1E0E3F"/>
                </a:solidFill>
                <a:latin typeface="Lucida Sans Unicode"/>
                <a:cs typeface="Lucida Sans Unicode"/>
              </a:rPr>
              <a:t> </a:t>
            </a:r>
            <a:r>
              <a:rPr sz="1100" spc="-5" dirty="0">
                <a:solidFill>
                  <a:srgbClr val="1E0E3F"/>
                </a:solidFill>
                <a:latin typeface="Lucida Sans Unicode"/>
                <a:cs typeface="Lucida Sans Unicode"/>
              </a:rPr>
              <a:t>an</a:t>
            </a:r>
            <a:r>
              <a:rPr sz="1100" spc="-135" dirty="0">
                <a:solidFill>
                  <a:srgbClr val="1E0E3F"/>
                </a:solidFill>
                <a:latin typeface="Lucida Sans Unicode"/>
                <a:cs typeface="Lucida Sans Unicode"/>
              </a:rPr>
              <a:t> </a:t>
            </a:r>
            <a:r>
              <a:rPr sz="1100" spc="-60" dirty="0">
                <a:solidFill>
                  <a:srgbClr val="1E0E3F"/>
                </a:solidFill>
                <a:latin typeface="Lucida Sans Unicode"/>
                <a:cs typeface="Lucida Sans Unicode"/>
              </a:rPr>
              <a:t>experienced</a:t>
            </a:r>
            <a:r>
              <a:rPr sz="1100" spc="-135" dirty="0">
                <a:solidFill>
                  <a:srgbClr val="1E0E3F"/>
                </a:solidFill>
                <a:latin typeface="Lucida Sans Unicode"/>
                <a:cs typeface="Lucida Sans Unicode"/>
              </a:rPr>
              <a:t> </a:t>
            </a:r>
            <a:r>
              <a:rPr sz="1100" spc="-50" dirty="0">
                <a:solidFill>
                  <a:srgbClr val="1E0E3F"/>
                </a:solidFill>
                <a:latin typeface="Lucida Sans Unicode"/>
                <a:cs typeface="Lucida Sans Unicode"/>
              </a:rPr>
              <a:t>mentor</a:t>
            </a:r>
            <a:r>
              <a:rPr sz="1100" spc="-135" dirty="0">
                <a:solidFill>
                  <a:srgbClr val="1E0E3F"/>
                </a:solidFill>
                <a:latin typeface="Lucida Sans Unicode"/>
                <a:cs typeface="Lucida Sans Unicode"/>
              </a:rPr>
              <a:t> </a:t>
            </a:r>
            <a:r>
              <a:rPr sz="1100" spc="-40" dirty="0">
                <a:solidFill>
                  <a:srgbClr val="1E0E3F"/>
                </a:solidFill>
                <a:latin typeface="Lucida Sans Unicode"/>
                <a:cs typeface="Lucida Sans Unicode"/>
              </a:rPr>
              <a:t>to</a:t>
            </a:r>
            <a:r>
              <a:rPr sz="1100" spc="-135" dirty="0">
                <a:solidFill>
                  <a:srgbClr val="1E0E3F"/>
                </a:solidFill>
                <a:latin typeface="Lucida Sans Unicode"/>
                <a:cs typeface="Lucida Sans Unicode"/>
              </a:rPr>
              <a:t> </a:t>
            </a:r>
            <a:r>
              <a:rPr sz="1100" spc="-55" dirty="0">
                <a:solidFill>
                  <a:srgbClr val="1E0E3F"/>
                </a:solidFill>
                <a:latin typeface="Lucida Sans Unicode"/>
                <a:cs typeface="Lucida Sans Unicode"/>
              </a:rPr>
              <a:t>support</a:t>
            </a:r>
            <a:r>
              <a:rPr sz="1100" spc="-135" dirty="0">
                <a:solidFill>
                  <a:srgbClr val="1E0E3F"/>
                </a:solidFill>
                <a:latin typeface="Lucida Sans Unicode"/>
                <a:cs typeface="Lucida Sans Unicode"/>
              </a:rPr>
              <a:t> </a:t>
            </a:r>
            <a:r>
              <a:rPr sz="1100" spc="-55" dirty="0">
                <a:solidFill>
                  <a:srgbClr val="1E0E3F"/>
                </a:solidFill>
                <a:latin typeface="Lucida Sans Unicode"/>
                <a:cs typeface="Lucida Sans Unicode"/>
              </a:rPr>
              <a:t>them.</a:t>
            </a:r>
            <a:endParaRPr sz="1100" dirty="0">
              <a:latin typeface="Lucida Sans Unicode"/>
              <a:cs typeface="Lucida Sans Unicode"/>
            </a:endParaRPr>
          </a:p>
          <a:p>
            <a:pPr>
              <a:lnSpc>
                <a:spcPct val="100000"/>
              </a:lnSpc>
              <a:spcBef>
                <a:spcPts val="40"/>
              </a:spcBef>
              <a:buClr>
                <a:srgbClr val="1E0E3F"/>
              </a:buClr>
              <a:buFont typeface="Lucida Sans Unicode"/>
              <a:buChar char="•"/>
            </a:pPr>
            <a:endParaRPr sz="1200" dirty="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</a:pPr>
            <a:r>
              <a:rPr sz="1100" b="1" spc="5" dirty="0">
                <a:solidFill>
                  <a:srgbClr val="623C94"/>
                </a:solidFill>
                <a:latin typeface="Helvetica 55 Roman"/>
                <a:cs typeface="Helvetica 55 Roman"/>
              </a:rPr>
              <a:t>What</a:t>
            </a:r>
            <a:r>
              <a:rPr sz="1100" b="1" spc="-85" dirty="0">
                <a:solidFill>
                  <a:srgbClr val="623C94"/>
                </a:solidFill>
                <a:latin typeface="Helvetica 55 Roman"/>
                <a:cs typeface="Helvetica 55 Roman"/>
              </a:rPr>
              <a:t> </a:t>
            </a:r>
            <a:r>
              <a:rPr sz="1100" b="1" spc="-65" dirty="0">
                <a:solidFill>
                  <a:srgbClr val="623C94"/>
                </a:solidFill>
                <a:latin typeface="Helvetica 55 Roman"/>
                <a:cs typeface="Helvetica 55 Roman"/>
              </a:rPr>
              <a:t>is</a:t>
            </a:r>
            <a:r>
              <a:rPr sz="1100" b="1" spc="-85" dirty="0">
                <a:solidFill>
                  <a:srgbClr val="623C94"/>
                </a:solidFill>
                <a:latin typeface="Helvetica 55 Roman"/>
                <a:cs typeface="Helvetica 55 Roman"/>
              </a:rPr>
              <a:t> </a:t>
            </a:r>
            <a:r>
              <a:rPr sz="1100" b="1" spc="-25" dirty="0">
                <a:solidFill>
                  <a:srgbClr val="623C94"/>
                </a:solidFill>
                <a:latin typeface="Helvetica 55 Roman"/>
                <a:cs typeface="Helvetica 55 Roman"/>
              </a:rPr>
              <a:t>the</a:t>
            </a:r>
            <a:r>
              <a:rPr sz="1100" b="1" spc="-80" dirty="0">
                <a:solidFill>
                  <a:srgbClr val="623C94"/>
                </a:solidFill>
                <a:latin typeface="Helvetica 55 Roman"/>
                <a:cs typeface="Helvetica 55 Roman"/>
              </a:rPr>
              <a:t> </a:t>
            </a:r>
            <a:r>
              <a:rPr sz="1100" b="1" spc="-25" dirty="0">
                <a:solidFill>
                  <a:srgbClr val="623C94"/>
                </a:solidFill>
                <a:latin typeface="Helvetica 55 Roman"/>
                <a:cs typeface="Helvetica 55 Roman"/>
              </a:rPr>
              <a:t>benefit</a:t>
            </a:r>
            <a:r>
              <a:rPr sz="1100" b="1" spc="-85" dirty="0">
                <a:solidFill>
                  <a:srgbClr val="623C94"/>
                </a:solidFill>
                <a:latin typeface="Helvetica 55 Roman"/>
                <a:cs typeface="Helvetica 55 Roman"/>
              </a:rPr>
              <a:t> </a:t>
            </a:r>
            <a:r>
              <a:rPr sz="1100" b="1" spc="-15" dirty="0">
                <a:solidFill>
                  <a:srgbClr val="623C94"/>
                </a:solidFill>
                <a:latin typeface="Helvetica 55 Roman"/>
                <a:cs typeface="Helvetica 55 Roman"/>
              </a:rPr>
              <a:t>to</a:t>
            </a:r>
            <a:r>
              <a:rPr sz="1100" b="1" spc="-85" dirty="0">
                <a:solidFill>
                  <a:srgbClr val="623C94"/>
                </a:solidFill>
                <a:latin typeface="Helvetica 55 Roman"/>
                <a:cs typeface="Helvetica 55 Roman"/>
              </a:rPr>
              <a:t> </a:t>
            </a:r>
            <a:r>
              <a:rPr sz="1100" b="1" spc="-25" dirty="0">
                <a:solidFill>
                  <a:srgbClr val="623C94"/>
                </a:solidFill>
                <a:latin typeface="Helvetica 55 Roman"/>
                <a:cs typeface="Helvetica 55 Roman"/>
              </a:rPr>
              <a:t>my</a:t>
            </a:r>
            <a:r>
              <a:rPr sz="1100" b="1" spc="-80" dirty="0">
                <a:solidFill>
                  <a:srgbClr val="623C94"/>
                </a:solidFill>
                <a:latin typeface="Helvetica 55 Roman"/>
                <a:cs typeface="Helvetica 55 Roman"/>
              </a:rPr>
              <a:t> </a:t>
            </a:r>
            <a:r>
              <a:rPr sz="1100" b="1" spc="-55" dirty="0">
                <a:solidFill>
                  <a:srgbClr val="623C94"/>
                </a:solidFill>
                <a:latin typeface="Helvetica 55 Roman"/>
                <a:cs typeface="Helvetica 55 Roman"/>
              </a:rPr>
              <a:t>company</a:t>
            </a:r>
            <a:r>
              <a:rPr sz="1100" b="1" spc="-85" dirty="0">
                <a:solidFill>
                  <a:srgbClr val="623C94"/>
                </a:solidFill>
                <a:latin typeface="Helvetica 55 Roman"/>
                <a:cs typeface="Helvetica 55 Roman"/>
              </a:rPr>
              <a:t> </a:t>
            </a:r>
            <a:r>
              <a:rPr sz="1100" b="1" spc="-20" dirty="0">
                <a:solidFill>
                  <a:srgbClr val="623C94"/>
                </a:solidFill>
                <a:latin typeface="Helvetica 55 Roman"/>
                <a:cs typeface="Helvetica 55 Roman"/>
              </a:rPr>
              <a:t>of</a:t>
            </a:r>
            <a:r>
              <a:rPr sz="1100" b="1" spc="-85" dirty="0">
                <a:solidFill>
                  <a:srgbClr val="623C94"/>
                </a:solidFill>
                <a:latin typeface="Helvetica 55 Roman"/>
                <a:cs typeface="Helvetica 55 Roman"/>
              </a:rPr>
              <a:t> </a:t>
            </a:r>
            <a:r>
              <a:rPr sz="1100" b="1" spc="-50" dirty="0">
                <a:solidFill>
                  <a:srgbClr val="623C94"/>
                </a:solidFill>
                <a:latin typeface="Helvetica 55 Roman"/>
                <a:cs typeface="Helvetica 55 Roman"/>
              </a:rPr>
              <a:t>being</a:t>
            </a:r>
            <a:r>
              <a:rPr sz="1100" b="1" spc="-80" dirty="0">
                <a:solidFill>
                  <a:srgbClr val="623C94"/>
                </a:solidFill>
                <a:latin typeface="Helvetica 55 Roman"/>
                <a:cs typeface="Helvetica 55 Roman"/>
              </a:rPr>
              <a:t> </a:t>
            </a:r>
            <a:r>
              <a:rPr sz="1100" b="1" dirty="0">
                <a:solidFill>
                  <a:srgbClr val="623C94"/>
                </a:solidFill>
                <a:latin typeface="Helvetica 55 Roman"/>
                <a:cs typeface="Helvetica 55 Roman"/>
              </a:rPr>
              <a:t>part</a:t>
            </a:r>
            <a:r>
              <a:rPr sz="1100" b="1" spc="-85" dirty="0">
                <a:solidFill>
                  <a:srgbClr val="623C94"/>
                </a:solidFill>
                <a:latin typeface="Helvetica 55 Roman"/>
                <a:cs typeface="Helvetica 55 Roman"/>
              </a:rPr>
              <a:t> </a:t>
            </a:r>
            <a:r>
              <a:rPr sz="1100" b="1" spc="-20" dirty="0">
                <a:solidFill>
                  <a:srgbClr val="623C94"/>
                </a:solidFill>
                <a:latin typeface="Helvetica 55 Roman"/>
                <a:cs typeface="Helvetica 55 Roman"/>
              </a:rPr>
              <a:t>of</a:t>
            </a:r>
            <a:r>
              <a:rPr sz="1100" b="1" spc="-85" dirty="0">
                <a:solidFill>
                  <a:srgbClr val="623C94"/>
                </a:solidFill>
                <a:latin typeface="Helvetica 55 Roman"/>
                <a:cs typeface="Helvetica 55 Roman"/>
              </a:rPr>
              <a:t> </a:t>
            </a:r>
            <a:r>
              <a:rPr sz="1100" b="1" spc="-35" dirty="0">
                <a:solidFill>
                  <a:srgbClr val="623C94"/>
                </a:solidFill>
                <a:latin typeface="Helvetica 55 Roman"/>
                <a:cs typeface="Helvetica 55 Roman"/>
              </a:rPr>
              <a:t>this</a:t>
            </a:r>
            <a:r>
              <a:rPr sz="1100" b="1" spc="-80" dirty="0">
                <a:solidFill>
                  <a:srgbClr val="623C94"/>
                </a:solidFill>
                <a:latin typeface="Helvetica 55 Roman"/>
                <a:cs typeface="Helvetica 55 Roman"/>
              </a:rPr>
              <a:t> </a:t>
            </a:r>
            <a:r>
              <a:rPr sz="1100" b="1" spc="-50" dirty="0">
                <a:solidFill>
                  <a:srgbClr val="623C94"/>
                </a:solidFill>
                <a:latin typeface="Helvetica 55 Roman"/>
                <a:cs typeface="Helvetica 55 Roman"/>
              </a:rPr>
              <a:t>programme</a:t>
            </a:r>
            <a:r>
              <a:rPr sz="1100" b="1" spc="-85" dirty="0">
                <a:solidFill>
                  <a:srgbClr val="623C94"/>
                </a:solidFill>
                <a:latin typeface="Helvetica 55 Roman"/>
                <a:cs typeface="Helvetica 55 Roman"/>
              </a:rPr>
              <a:t> </a:t>
            </a:r>
            <a:r>
              <a:rPr sz="1100" b="1" spc="-30" dirty="0">
                <a:solidFill>
                  <a:srgbClr val="623C94"/>
                </a:solidFill>
                <a:latin typeface="Helvetica 55 Roman"/>
                <a:cs typeface="Helvetica 55 Roman"/>
              </a:rPr>
              <a:t>and</a:t>
            </a:r>
            <a:r>
              <a:rPr sz="1100" b="1" spc="-85" dirty="0">
                <a:solidFill>
                  <a:srgbClr val="623C94"/>
                </a:solidFill>
                <a:latin typeface="Helvetica 55 Roman"/>
                <a:cs typeface="Helvetica 55 Roman"/>
              </a:rPr>
              <a:t> </a:t>
            </a:r>
            <a:r>
              <a:rPr sz="1100" b="1" spc="-50" dirty="0">
                <a:solidFill>
                  <a:srgbClr val="623C94"/>
                </a:solidFill>
                <a:latin typeface="Helvetica 55 Roman"/>
                <a:cs typeface="Helvetica 55 Roman"/>
              </a:rPr>
              <a:t>hosting</a:t>
            </a:r>
            <a:r>
              <a:rPr sz="1100" b="1" spc="-80" dirty="0">
                <a:solidFill>
                  <a:srgbClr val="623C94"/>
                </a:solidFill>
                <a:latin typeface="Helvetica 55 Roman"/>
                <a:cs typeface="Helvetica 55 Roman"/>
              </a:rPr>
              <a:t> </a:t>
            </a:r>
            <a:r>
              <a:rPr sz="1100" b="1" spc="5" dirty="0">
                <a:solidFill>
                  <a:srgbClr val="623C94"/>
                </a:solidFill>
                <a:latin typeface="Helvetica 55 Roman"/>
                <a:cs typeface="Helvetica 55 Roman"/>
              </a:rPr>
              <a:t>a</a:t>
            </a:r>
            <a:r>
              <a:rPr sz="1100" b="1" spc="-85" dirty="0">
                <a:solidFill>
                  <a:srgbClr val="623C94"/>
                </a:solidFill>
                <a:latin typeface="Helvetica 55 Roman"/>
                <a:cs typeface="Helvetica 55 Roman"/>
              </a:rPr>
              <a:t> </a:t>
            </a:r>
            <a:r>
              <a:rPr sz="1100" b="1" spc="-55" dirty="0">
                <a:solidFill>
                  <a:srgbClr val="623C94"/>
                </a:solidFill>
                <a:latin typeface="Helvetica 55 Roman"/>
                <a:cs typeface="Helvetica 55 Roman"/>
              </a:rPr>
              <a:t>NED?</a:t>
            </a:r>
            <a:endParaRPr sz="1100" dirty="0">
              <a:latin typeface="Helvetica 55 Roman"/>
              <a:cs typeface="Helvetica 55 Roman"/>
            </a:endParaRPr>
          </a:p>
          <a:p>
            <a:pPr marL="241300" marR="5715" indent="-228600" algn="just">
              <a:lnSpc>
                <a:spcPct val="100000"/>
              </a:lnSpc>
              <a:spcBef>
                <a:spcPts val="285"/>
              </a:spcBef>
              <a:buChar char="•"/>
              <a:tabLst>
                <a:tab pos="241300" algn="l"/>
              </a:tabLst>
            </a:pPr>
            <a:r>
              <a:rPr sz="1100" spc="-75" dirty="0">
                <a:solidFill>
                  <a:srgbClr val="1E0E3F"/>
                </a:solidFill>
                <a:latin typeface="Lucida Sans Unicode"/>
                <a:cs typeface="Lucida Sans Unicode"/>
              </a:rPr>
              <a:t>Your</a:t>
            </a:r>
            <a:r>
              <a:rPr sz="1100" spc="-125" dirty="0">
                <a:solidFill>
                  <a:srgbClr val="1E0E3F"/>
                </a:solidFill>
                <a:latin typeface="Lucida Sans Unicode"/>
                <a:cs typeface="Lucida Sans Unicode"/>
              </a:rPr>
              <a:t> </a:t>
            </a:r>
            <a:r>
              <a:rPr sz="1100" spc="-40" dirty="0">
                <a:solidFill>
                  <a:srgbClr val="1E0E3F"/>
                </a:solidFill>
                <a:latin typeface="Lucida Sans Unicode"/>
                <a:cs typeface="Lucida Sans Unicode"/>
              </a:rPr>
              <a:t>company</a:t>
            </a:r>
            <a:r>
              <a:rPr sz="1100" spc="-125" dirty="0">
                <a:solidFill>
                  <a:srgbClr val="1E0E3F"/>
                </a:solidFill>
                <a:latin typeface="Lucida Sans Unicode"/>
                <a:cs typeface="Lucida Sans Unicode"/>
              </a:rPr>
              <a:t> </a:t>
            </a:r>
            <a:r>
              <a:rPr sz="1100" spc="-60" dirty="0">
                <a:solidFill>
                  <a:srgbClr val="1E0E3F"/>
                </a:solidFill>
                <a:latin typeface="Lucida Sans Unicode"/>
                <a:cs typeface="Lucida Sans Unicode"/>
              </a:rPr>
              <a:t>will</a:t>
            </a:r>
            <a:r>
              <a:rPr sz="1100" spc="-120" dirty="0">
                <a:solidFill>
                  <a:srgbClr val="1E0E3F"/>
                </a:solidFill>
                <a:latin typeface="Lucida Sans Unicode"/>
                <a:cs typeface="Lucida Sans Unicode"/>
              </a:rPr>
              <a:t> </a:t>
            </a:r>
            <a:r>
              <a:rPr sz="1100" spc="-25" dirty="0">
                <a:solidFill>
                  <a:srgbClr val="1E0E3F"/>
                </a:solidFill>
                <a:latin typeface="Lucida Sans Unicode"/>
                <a:cs typeface="Lucida Sans Unicode"/>
              </a:rPr>
              <a:t>be</a:t>
            </a:r>
            <a:r>
              <a:rPr sz="1100" spc="-125" dirty="0">
                <a:solidFill>
                  <a:srgbClr val="1E0E3F"/>
                </a:solidFill>
                <a:latin typeface="Lucida Sans Unicode"/>
                <a:cs typeface="Lucida Sans Unicode"/>
              </a:rPr>
              <a:t> </a:t>
            </a:r>
            <a:r>
              <a:rPr sz="1100" spc="-50" dirty="0">
                <a:solidFill>
                  <a:srgbClr val="1E0E3F"/>
                </a:solidFill>
                <a:latin typeface="Lucida Sans Unicode"/>
                <a:cs typeface="Lucida Sans Unicode"/>
              </a:rPr>
              <a:t>provided</a:t>
            </a:r>
            <a:r>
              <a:rPr sz="1100" spc="-125" dirty="0">
                <a:solidFill>
                  <a:srgbClr val="1E0E3F"/>
                </a:solidFill>
                <a:latin typeface="Lucida Sans Unicode"/>
                <a:cs typeface="Lucida Sans Unicode"/>
              </a:rPr>
              <a:t> </a:t>
            </a:r>
            <a:r>
              <a:rPr sz="1100" spc="-45" dirty="0">
                <a:solidFill>
                  <a:srgbClr val="1E0E3F"/>
                </a:solidFill>
                <a:latin typeface="Lucida Sans Unicode"/>
                <a:cs typeface="Lucida Sans Unicode"/>
              </a:rPr>
              <a:t>with</a:t>
            </a:r>
            <a:r>
              <a:rPr sz="1100" spc="-120" dirty="0">
                <a:solidFill>
                  <a:srgbClr val="1E0E3F"/>
                </a:solidFill>
                <a:latin typeface="Lucida Sans Unicode"/>
                <a:cs typeface="Lucida Sans Unicode"/>
              </a:rPr>
              <a:t> </a:t>
            </a:r>
            <a:r>
              <a:rPr sz="1100" spc="65" dirty="0">
                <a:solidFill>
                  <a:srgbClr val="1E0E3F"/>
                </a:solidFill>
                <a:latin typeface="Lucida Sans Unicode"/>
                <a:cs typeface="Lucida Sans Unicode"/>
              </a:rPr>
              <a:t>a</a:t>
            </a:r>
            <a:r>
              <a:rPr sz="1100" spc="-125" dirty="0">
                <a:solidFill>
                  <a:srgbClr val="1E0E3F"/>
                </a:solidFill>
                <a:latin typeface="Lucida Sans Unicode"/>
                <a:cs typeface="Lucida Sans Unicode"/>
              </a:rPr>
              <a:t> </a:t>
            </a:r>
            <a:r>
              <a:rPr sz="1100" spc="-40" dirty="0">
                <a:solidFill>
                  <a:srgbClr val="1E0E3F"/>
                </a:solidFill>
                <a:latin typeface="Lucida Sans Unicode"/>
                <a:cs typeface="Lucida Sans Unicode"/>
              </a:rPr>
              <a:t>free</a:t>
            </a:r>
            <a:r>
              <a:rPr sz="1100" spc="-125" dirty="0">
                <a:solidFill>
                  <a:srgbClr val="1E0E3F"/>
                </a:solidFill>
                <a:latin typeface="Lucida Sans Unicode"/>
                <a:cs typeface="Lucida Sans Unicode"/>
              </a:rPr>
              <a:t> </a:t>
            </a:r>
            <a:r>
              <a:rPr sz="1100" spc="-65" dirty="0">
                <a:solidFill>
                  <a:srgbClr val="1E0E3F"/>
                </a:solidFill>
                <a:latin typeface="Lucida Sans Unicode"/>
                <a:cs typeface="Lucida Sans Unicode"/>
              </a:rPr>
              <a:t>resource</a:t>
            </a:r>
            <a:r>
              <a:rPr sz="1100" spc="-120" dirty="0">
                <a:solidFill>
                  <a:srgbClr val="1E0E3F"/>
                </a:solidFill>
                <a:latin typeface="Lucida Sans Unicode"/>
                <a:cs typeface="Lucida Sans Unicode"/>
              </a:rPr>
              <a:t> </a:t>
            </a:r>
            <a:r>
              <a:rPr sz="1100" spc="-40" dirty="0">
                <a:solidFill>
                  <a:srgbClr val="1E0E3F"/>
                </a:solidFill>
                <a:latin typeface="Lucida Sans Unicode"/>
                <a:cs typeface="Lucida Sans Unicode"/>
              </a:rPr>
              <a:t>to</a:t>
            </a:r>
            <a:r>
              <a:rPr sz="1100" spc="-125" dirty="0">
                <a:solidFill>
                  <a:srgbClr val="1E0E3F"/>
                </a:solidFill>
                <a:latin typeface="Lucida Sans Unicode"/>
                <a:cs typeface="Lucida Sans Unicode"/>
              </a:rPr>
              <a:t> </a:t>
            </a:r>
            <a:r>
              <a:rPr sz="1100" spc="-50" dirty="0">
                <a:solidFill>
                  <a:srgbClr val="1E0E3F"/>
                </a:solidFill>
                <a:latin typeface="Lucida Sans Unicode"/>
                <a:cs typeface="Lucida Sans Unicode"/>
              </a:rPr>
              <a:t>help</a:t>
            </a:r>
            <a:r>
              <a:rPr sz="1100" spc="-125" dirty="0">
                <a:solidFill>
                  <a:srgbClr val="1E0E3F"/>
                </a:solidFill>
                <a:latin typeface="Lucida Sans Unicode"/>
                <a:cs typeface="Lucida Sans Unicode"/>
              </a:rPr>
              <a:t> </a:t>
            </a:r>
            <a:r>
              <a:rPr sz="1100" spc="-45" dirty="0">
                <a:solidFill>
                  <a:srgbClr val="1E0E3F"/>
                </a:solidFill>
                <a:latin typeface="Lucida Sans Unicode"/>
                <a:cs typeface="Lucida Sans Unicode"/>
              </a:rPr>
              <a:t>challenge</a:t>
            </a:r>
            <a:r>
              <a:rPr sz="1100" spc="-120" dirty="0">
                <a:solidFill>
                  <a:srgbClr val="1E0E3F"/>
                </a:solidFill>
                <a:latin typeface="Lucida Sans Unicode"/>
                <a:cs typeface="Lucida Sans Unicode"/>
              </a:rPr>
              <a:t> </a:t>
            </a:r>
            <a:r>
              <a:rPr sz="1100" spc="-35" dirty="0">
                <a:solidFill>
                  <a:srgbClr val="1E0E3F"/>
                </a:solidFill>
                <a:latin typeface="Lucida Sans Unicode"/>
                <a:cs typeface="Lucida Sans Unicode"/>
              </a:rPr>
              <a:t>the</a:t>
            </a:r>
            <a:r>
              <a:rPr sz="1100" spc="-125" dirty="0">
                <a:solidFill>
                  <a:srgbClr val="1E0E3F"/>
                </a:solidFill>
                <a:latin typeface="Lucida Sans Unicode"/>
                <a:cs typeface="Lucida Sans Unicode"/>
              </a:rPr>
              <a:t> </a:t>
            </a:r>
            <a:r>
              <a:rPr sz="1100" spc="-40" dirty="0">
                <a:solidFill>
                  <a:srgbClr val="1E0E3F"/>
                </a:solidFill>
                <a:latin typeface="Lucida Sans Unicode"/>
                <a:cs typeface="Lucida Sans Unicode"/>
              </a:rPr>
              <a:t>boards</a:t>
            </a:r>
            <a:r>
              <a:rPr sz="1100" spc="-120" dirty="0">
                <a:solidFill>
                  <a:srgbClr val="1E0E3F"/>
                </a:solidFill>
                <a:latin typeface="Lucida Sans Unicode"/>
                <a:cs typeface="Lucida Sans Unicode"/>
              </a:rPr>
              <a:t> </a:t>
            </a:r>
            <a:r>
              <a:rPr sz="1100" spc="-70" dirty="0">
                <a:solidFill>
                  <a:srgbClr val="1E0E3F"/>
                </a:solidFill>
                <a:latin typeface="Lucida Sans Unicode"/>
                <a:cs typeface="Lucida Sans Unicode"/>
              </a:rPr>
              <a:t>thinking,</a:t>
            </a:r>
            <a:r>
              <a:rPr sz="1100" spc="-125" dirty="0">
                <a:solidFill>
                  <a:srgbClr val="1E0E3F"/>
                </a:solidFill>
                <a:latin typeface="Lucida Sans Unicode"/>
                <a:cs typeface="Lucida Sans Unicode"/>
              </a:rPr>
              <a:t> </a:t>
            </a:r>
            <a:r>
              <a:rPr sz="1100" spc="-40" dirty="0">
                <a:solidFill>
                  <a:srgbClr val="1E0E3F"/>
                </a:solidFill>
                <a:latin typeface="Lucida Sans Unicode"/>
                <a:cs typeface="Lucida Sans Unicode"/>
              </a:rPr>
              <a:t>set</a:t>
            </a:r>
            <a:r>
              <a:rPr sz="1100" spc="-125" dirty="0">
                <a:solidFill>
                  <a:srgbClr val="1E0E3F"/>
                </a:solidFill>
                <a:latin typeface="Lucida Sans Unicode"/>
                <a:cs typeface="Lucida Sans Unicode"/>
              </a:rPr>
              <a:t> </a:t>
            </a:r>
            <a:r>
              <a:rPr sz="1100" spc="-45" dirty="0">
                <a:solidFill>
                  <a:srgbClr val="1E0E3F"/>
                </a:solidFill>
                <a:latin typeface="Lucida Sans Unicode"/>
                <a:cs typeface="Lucida Sans Unicode"/>
              </a:rPr>
              <a:t>strategic  </a:t>
            </a:r>
            <a:r>
              <a:rPr sz="1100" spc="-55" dirty="0">
                <a:solidFill>
                  <a:srgbClr val="1E0E3F"/>
                </a:solidFill>
                <a:latin typeface="Lucida Sans Unicode"/>
                <a:cs typeface="Lucida Sans Unicode"/>
              </a:rPr>
              <a:t>direction </a:t>
            </a:r>
            <a:r>
              <a:rPr sz="1100" spc="-20" dirty="0">
                <a:solidFill>
                  <a:srgbClr val="1E0E3F"/>
                </a:solidFill>
                <a:latin typeface="Lucida Sans Unicode"/>
                <a:cs typeface="Lucida Sans Unicode"/>
              </a:rPr>
              <a:t>and </a:t>
            </a:r>
            <a:r>
              <a:rPr sz="1100" spc="-50" dirty="0">
                <a:solidFill>
                  <a:srgbClr val="1E0E3F"/>
                </a:solidFill>
                <a:latin typeface="Lucida Sans Unicode"/>
                <a:cs typeface="Lucida Sans Unicode"/>
              </a:rPr>
              <a:t>grow </a:t>
            </a:r>
            <a:r>
              <a:rPr sz="1100" spc="-35" dirty="0">
                <a:solidFill>
                  <a:srgbClr val="1E0E3F"/>
                </a:solidFill>
                <a:latin typeface="Lucida Sans Unicode"/>
                <a:cs typeface="Lucida Sans Unicode"/>
              </a:rPr>
              <a:t>the </a:t>
            </a:r>
            <a:r>
              <a:rPr sz="1100" spc="-75" dirty="0">
                <a:solidFill>
                  <a:srgbClr val="1E0E3F"/>
                </a:solidFill>
                <a:latin typeface="Lucida Sans Unicode"/>
                <a:cs typeface="Lucida Sans Unicode"/>
              </a:rPr>
              <a:t>business. This </a:t>
            </a:r>
            <a:r>
              <a:rPr sz="1100" spc="-50" dirty="0">
                <a:solidFill>
                  <a:srgbClr val="1E0E3F"/>
                </a:solidFill>
                <a:latin typeface="Lucida Sans Unicode"/>
                <a:cs typeface="Lucida Sans Unicode"/>
              </a:rPr>
              <a:t>diversity </a:t>
            </a:r>
            <a:r>
              <a:rPr sz="1100" spc="-45" dirty="0">
                <a:solidFill>
                  <a:srgbClr val="1E0E3F"/>
                </a:solidFill>
                <a:latin typeface="Lucida Sans Unicode"/>
                <a:cs typeface="Lucida Sans Unicode"/>
              </a:rPr>
              <a:t>of </a:t>
            </a:r>
            <a:r>
              <a:rPr sz="1100" spc="-55" dirty="0">
                <a:solidFill>
                  <a:srgbClr val="1E0E3F"/>
                </a:solidFill>
                <a:latin typeface="Lucida Sans Unicode"/>
                <a:cs typeface="Lucida Sans Unicode"/>
              </a:rPr>
              <a:t>thought </a:t>
            </a:r>
            <a:r>
              <a:rPr sz="1100" spc="-20" dirty="0">
                <a:solidFill>
                  <a:srgbClr val="1E0E3F"/>
                </a:solidFill>
                <a:latin typeface="Lucida Sans Unicode"/>
                <a:cs typeface="Lucida Sans Unicode"/>
              </a:rPr>
              <a:t>and </a:t>
            </a:r>
            <a:r>
              <a:rPr sz="1100" spc="-55" dirty="0">
                <a:solidFill>
                  <a:srgbClr val="1E0E3F"/>
                </a:solidFill>
                <a:latin typeface="Lucida Sans Unicode"/>
                <a:cs typeface="Lucida Sans Unicode"/>
              </a:rPr>
              <a:t>knowledge </a:t>
            </a:r>
            <a:r>
              <a:rPr sz="1100" spc="-60" dirty="0">
                <a:solidFill>
                  <a:srgbClr val="1E0E3F"/>
                </a:solidFill>
                <a:latin typeface="Lucida Sans Unicode"/>
                <a:cs typeface="Lucida Sans Unicode"/>
              </a:rPr>
              <a:t>helps </a:t>
            </a:r>
            <a:r>
              <a:rPr sz="1100" spc="-50" dirty="0">
                <a:solidFill>
                  <a:srgbClr val="1E0E3F"/>
                </a:solidFill>
                <a:latin typeface="Lucida Sans Unicode"/>
                <a:cs typeface="Lucida Sans Unicode"/>
              </a:rPr>
              <a:t>companies </a:t>
            </a:r>
            <a:r>
              <a:rPr sz="1100" spc="-70" dirty="0">
                <a:solidFill>
                  <a:srgbClr val="1E0E3F"/>
                </a:solidFill>
                <a:latin typeface="Lucida Sans Unicode"/>
                <a:cs typeface="Lucida Sans Unicode"/>
              </a:rPr>
              <a:t>look </a:t>
            </a:r>
            <a:r>
              <a:rPr sz="1100" spc="20" dirty="0">
                <a:solidFill>
                  <a:srgbClr val="1E0E3F"/>
                </a:solidFill>
                <a:latin typeface="Lucida Sans Unicode"/>
                <a:cs typeface="Lucida Sans Unicode"/>
              </a:rPr>
              <a:t>at  </a:t>
            </a:r>
            <a:r>
              <a:rPr sz="1100" spc="-35" dirty="0">
                <a:solidFill>
                  <a:srgbClr val="1E0E3F"/>
                </a:solidFill>
                <a:latin typeface="Lucida Sans Unicode"/>
                <a:cs typeface="Lucida Sans Unicode"/>
              </a:rPr>
              <a:t>the</a:t>
            </a:r>
            <a:r>
              <a:rPr sz="1100" spc="-110" dirty="0">
                <a:solidFill>
                  <a:srgbClr val="1E0E3F"/>
                </a:solidFill>
                <a:latin typeface="Lucida Sans Unicode"/>
                <a:cs typeface="Lucida Sans Unicode"/>
              </a:rPr>
              <a:t> </a:t>
            </a:r>
            <a:r>
              <a:rPr sz="1100" spc="-70" dirty="0">
                <a:solidFill>
                  <a:srgbClr val="1E0E3F"/>
                </a:solidFill>
                <a:latin typeface="Lucida Sans Unicode"/>
                <a:cs typeface="Lucida Sans Unicode"/>
              </a:rPr>
              <a:t>business</a:t>
            </a:r>
            <a:r>
              <a:rPr sz="1100" spc="-105" dirty="0">
                <a:solidFill>
                  <a:srgbClr val="1E0E3F"/>
                </a:solidFill>
                <a:latin typeface="Lucida Sans Unicode"/>
                <a:cs typeface="Lucida Sans Unicode"/>
              </a:rPr>
              <a:t> </a:t>
            </a:r>
            <a:r>
              <a:rPr sz="1100" spc="-60" dirty="0">
                <a:solidFill>
                  <a:srgbClr val="1E0E3F"/>
                </a:solidFill>
                <a:latin typeface="Lucida Sans Unicode"/>
                <a:cs typeface="Lucida Sans Unicode"/>
              </a:rPr>
              <a:t>through</a:t>
            </a:r>
            <a:r>
              <a:rPr sz="1100" spc="-105" dirty="0">
                <a:solidFill>
                  <a:srgbClr val="1E0E3F"/>
                </a:solidFill>
                <a:latin typeface="Lucida Sans Unicode"/>
                <a:cs typeface="Lucida Sans Unicode"/>
              </a:rPr>
              <a:t> </a:t>
            </a:r>
            <a:r>
              <a:rPr sz="1100" spc="65" dirty="0">
                <a:solidFill>
                  <a:srgbClr val="1E0E3F"/>
                </a:solidFill>
                <a:latin typeface="Lucida Sans Unicode"/>
                <a:cs typeface="Lucida Sans Unicode"/>
              </a:rPr>
              <a:t>a</a:t>
            </a:r>
            <a:r>
              <a:rPr sz="1100" spc="-105" dirty="0">
                <a:solidFill>
                  <a:srgbClr val="1E0E3F"/>
                </a:solidFill>
                <a:latin typeface="Lucida Sans Unicode"/>
                <a:cs typeface="Lucida Sans Unicode"/>
              </a:rPr>
              <a:t> </a:t>
            </a:r>
            <a:r>
              <a:rPr sz="1100" spc="-50" dirty="0">
                <a:solidFill>
                  <a:srgbClr val="1E0E3F"/>
                </a:solidFill>
                <a:latin typeface="Lucida Sans Unicode"/>
                <a:cs typeface="Lucida Sans Unicode"/>
              </a:rPr>
              <a:t>different</a:t>
            </a:r>
            <a:r>
              <a:rPr sz="1100" spc="-105" dirty="0">
                <a:solidFill>
                  <a:srgbClr val="1E0E3F"/>
                </a:solidFill>
                <a:latin typeface="Lucida Sans Unicode"/>
                <a:cs typeface="Lucida Sans Unicode"/>
              </a:rPr>
              <a:t> </a:t>
            </a:r>
            <a:r>
              <a:rPr sz="1100" spc="-60" dirty="0">
                <a:solidFill>
                  <a:srgbClr val="1E0E3F"/>
                </a:solidFill>
                <a:latin typeface="Lucida Sans Unicode"/>
                <a:cs typeface="Lucida Sans Unicode"/>
              </a:rPr>
              <a:t>lens</a:t>
            </a:r>
            <a:r>
              <a:rPr sz="1100" spc="-105" dirty="0">
                <a:solidFill>
                  <a:srgbClr val="1E0E3F"/>
                </a:solidFill>
                <a:latin typeface="Lucida Sans Unicode"/>
                <a:cs typeface="Lucida Sans Unicode"/>
              </a:rPr>
              <a:t> </a:t>
            </a:r>
            <a:r>
              <a:rPr sz="1100" spc="-45" dirty="0">
                <a:solidFill>
                  <a:srgbClr val="1E0E3F"/>
                </a:solidFill>
                <a:latin typeface="Lucida Sans Unicode"/>
                <a:cs typeface="Lucida Sans Unicode"/>
              </a:rPr>
              <a:t>with</a:t>
            </a:r>
            <a:r>
              <a:rPr sz="1100" spc="-105" dirty="0">
                <a:solidFill>
                  <a:srgbClr val="1E0E3F"/>
                </a:solidFill>
                <a:latin typeface="Lucida Sans Unicode"/>
                <a:cs typeface="Lucida Sans Unicode"/>
              </a:rPr>
              <a:t> </a:t>
            </a:r>
            <a:r>
              <a:rPr sz="1100" spc="-50" dirty="0">
                <a:solidFill>
                  <a:srgbClr val="1E0E3F"/>
                </a:solidFill>
                <a:latin typeface="Lucida Sans Unicode"/>
                <a:cs typeface="Lucida Sans Unicode"/>
              </a:rPr>
              <a:t>independent</a:t>
            </a:r>
            <a:r>
              <a:rPr sz="1100" spc="-105" dirty="0">
                <a:solidFill>
                  <a:srgbClr val="1E0E3F"/>
                </a:solidFill>
                <a:latin typeface="Lucida Sans Unicode"/>
                <a:cs typeface="Lucida Sans Unicode"/>
              </a:rPr>
              <a:t> </a:t>
            </a:r>
            <a:r>
              <a:rPr sz="1100" spc="-55" dirty="0">
                <a:solidFill>
                  <a:srgbClr val="1E0E3F"/>
                </a:solidFill>
                <a:latin typeface="Lucida Sans Unicode"/>
                <a:cs typeface="Lucida Sans Unicode"/>
              </a:rPr>
              <a:t>oversight</a:t>
            </a:r>
            <a:r>
              <a:rPr sz="1100" spc="-105" dirty="0">
                <a:solidFill>
                  <a:srgbClr val="1E0E3F"/>
                </a:solidFill>
                <a:latin typeface="Lucida Sans Unicode"/>
                <a:cs typeface="Lucida Sans Unicode"/>
              </a:rPr>
              <a:t> </a:t>
            </a:r>
            <a:r>
              <a:rPr sz="1100" spc="-20" dirty="0">
                <a:solidFill>
                  <a:srgbClr val="1E0E3F"/>
                </a:solidFill>
                <a:latin typeface="Lucida Sans Unicode"/>
                <a:cs typeface="Lucida Sans Unicode"/>
              </a:rPr>
              <a:t>and</a:t>
            </a:r>
            <a:r>
              <a:rPr sz="1100" spc="-105" dirty="0">
                <a:solidFill>
                  <a:srgbClr val="1E0E3F"/>
                </a:solidFill>
                <a:latin typeface="Lucida Sans Unicode"/>
                <a:cs typeface="Lucida Sans Unicode"/>
              </a:rPr>
              <a:t> </a:t>
            </a:r>
            <a:r>
              <a:rPr sz="1100" spc="-55" dirty="0" err="1">
                <a:solidFill>
                  <a:srgbClr val="1E0E3F"/>
                </a:solidFill>
                <a:highlight>
                  <a:srgbClr val="FFFF00"/>
                </a:highlight>
                <a:latin typeface="Lucida Sans Unicode"/>
                <a:cs typeface="Lucida Sans Unicode"/>
              </a:rPr>
              <a:t>criti</a:t>
            </a:r>
            <a:r>
              <a:rPr lang="en-GB" sz="1100" spc="-55" dirty="0">
                <a:solidFill>
                  <a:srgbClr val="1E0E3F"/>
                </a:solidFill>
                <a:highlight>
                  <a:srgbClr val="FFFF00"/>
                </a:highlight>
                <a:latin typeface="Lucida Sans Unicode"/>
                <a:cs typeface="Lucida Sans Unicode"/>
              </a:rPr>
              <a:t>que</a:t>
            </a:r>
            <a:r>
              <a:rPr lang="en-GB" sz="1100" spc="-105" dirty="0">
                <a:solidFill>
                  <a:srgbClr val="1E0E3F"/>
                </a:solidFill>
                <a:highlight>
                  <a:srgbClr val="FFFF00"/>
                </a:highlight>
                <a:latin typeface="Lucida Sans Unicode"/>
                <a:cs typeface="Lucida Sans Unicode"/>
              </a:rPr>
              <a:t> </a:t>
            </a:r>
            <a:r>
              <a:rPr sz="1100" spc="-20" dirty="0">
                <a:solidFill>
                  <a:srgbClr val="1E0E3F"/>
                </a:solidFill>
                <a:latin typeface="Lucida Sans Unicode"/>
                <a:cs typeface="Lucida Sans Unicode"/>
              </a:rPr>
              <a:t>and</a:t>
            </a:r>
            <a:r>
              <a:rPr sz="1100" spc="-105" dirty="0">
                <a:solidFill>
                  <a:srgbClr val="1E0E3F"/>
                </a:solidFill>
                <a:latin typeface="Lucida Sans Unicode"/>
                <a:cs typeface="Lucida Sans Unicode"/>
              </a:rPr>
              <a:t> </a:t>
            </a:r>
            <a:r>
              <a:rPr sz="1100" spc="-40" dirty="0">
                <a:solidFill>
                  <a:srgbClr val="1E0E3F"/>
                </a:solidFill>
                <a:latin typeface="Lucida Sans Unicode"/>
                <a:cs typeface="Lucida Sans Unicode"/>
              </a:rPr>
              <a:t>to</a:t>
            </a:r>
            <a:r>
              <a:rPr sz="1100" spc="-105" dirty="0">
                <a:solidFill>
                  <a:srgbClr val="1E0E3F"/>
                </a:solidFill>
                <a:latin typeface="Lucida Sans Unicode"/>
                <a:cs typeface="Lucida Sans Unicode"/>
              </a:rPr>
              <a:t> </a:t>
            </a:r>
            <a:r>
              <a:rPr sz="1100" spc="-50" dirty="0">
                <a:solidFill>
                  <a:srgbClr val="1E0E3F"/>
                </a:solidFill>
                <a:latin typeface="Lucida Sans Unicode"/>
                <a:cs typeface="Lucida Sans Unicode"/>
              </a:rPr>
              <a:t>drive</a:t>
            </a:r>
            <a:r>
              <a:rPr sz="1100" spc="-105" dirty="0">
                <a:solidFill>
                  <a:srgbClr val="1E0E3F"/>
                </a:solidFill>
                <a:latin typeface="Lucida Sans Unicode"/>
                <a:cs typeface="Lucida Sans Unicode"/>
              </a:rPr>
              <a:t> </a:t>
            </a:r>
            <a:r>
              <a:rPr sz="1100" spc="-45" dirty="0">
                <a:solidFill>
                  <a:srgbClr val="1E0E3F"/>
                </a:solidFill>
                <a:latin typeface="Lucida Sans Unicode"/>
                <a:cs typeface="Lucida Sans Unicode"/>
              </a:rPr>
              <a:t>organisational  </a:t>
            </a:r>
            <a:r>
              <a:rPr sz="1100" spc="-55" dirty="0">
                <a:solidFill>
                  <a:srgbClr val="1E0E3F"/>
                </a:solidFill>
                <a:latin typeface="Lucida Sans Unicode"/>
                <a:cs typeface="Lucida Sans Unicode"/>
              </a:rPr>
              <a:t>development.</a:t>
            </a:r>
            <a:endParaRPr sz="1100" dirty="0">
              <a:latin typeface="Lucida Sans Unicode"/>
              <a:cs typeface="Lucida Sans Unicode"/>
            </a:endParaRPr>
          </a:p>
          <a:p>
            <a:pPr marL="241300" marR="6350" indent="-228600" algn="just">
              <a:lnSpc>
                <a:spcPct val="100000"/>
              </a:lnSpc>
              <a:spcBef>
                <a:spcPts val="284"/>
              </a:spcBef>
              <a:buChar char="•"/>
              <a:tabLst>
                <a:tab pos="241300" algn="l"/>
              </a:tabLst>
            </a:pPr>
            <a:r>
              <a:rPr sz="1100" spc="-75" dirty="0">
                <a:solidFill>
                  <a:srgbClr val="1E0E3F"/>
                </a:solidFill>
                <a:latin typeface="Lucida Sans Unicode"/>
                <a:cs typeface="Lucida Sans Unicode"/>
              </a:rPr>
              <a:t>Your</a:t>
            </a:r>
            <a:r>
              <a:rPr sz="1100" spc="-110" dirty="0">
                <a:solidFill>
                  <a:srgbClr val="1E0E3F"/>
                </a:solidFill>
                <a:latin typeface="Lucida Sans Unicode"/>
                <a:cs typeface="Lucida Sans Unicode"/>
              </a:rPr>
              <a:t> </a:t>
            </a:r>
            <a:r>
              <a:rPr sz="1100" spc="-40" dirty="0">
                <a:solidFill>
                  <a:srgbClr val="1E0E3F"/>
                </a:solidFill>
                <a:highlight>
                  <a:srgbClr val="FFFF00"/>
                </a:highlight>
                <a:latin typeface="Lucida Sans Unicode"/>
                <a:cs typeface="Lucida Sans Unicode"/>
              </a:rPr>
              <a:t>company</a:t>
            </a:r>
            <a:r>
              <a:rPr sz="1100" spc="-105" dirty="0">
                <a:solidFill>
                  <a:srgbClr val="1E0E3F"/>
                </a:solidFill>
                <a:highlight>
                  <a:srgbClr val="FFFF00"/>
                </a:highlight>
                <a:latin typeface="Lucida Sans Unicode"/>
                <a:cs typeface="Lucida Sans Unicode"/>
              </a:rPr>
              <a:t> </a:t>
            </a:r>
            <a:r>
              <a:rPr sz="1100" spc="-60" dirty="0">
                <a:solidFill>
                  <a:srgbClr val="1E0E3F"/>
                </a:solidFill>
                <a:highlight>
                  <a:srgbClr val="FFFF00"/>
                </a:highlight>
                <a:latin typeface="Lucida Sans Unicode"/>
                <a:cs typeface="Lucida Sans Unicode"/>
              </a:rPr>
              <a:t>will</a:t>
            </a:r>
            <a:r>
              <a:rPr sz="1100" spc="-110" dirty="0">
                <a:solidFill>
                  <a:srgbClr val="1E0E3F"/>
                </a:solidFill>
                <a:highlight>
                  <a:srgbClr val="FFFF00"/>
                </a:highlight>
                <a:latin typeface="Lucida Sans Unicode"/>
                <a:cs typeface="Lucida Sans Unicode"/>
              </a:rPr>
              <a:t> </a:t>
            </a:r>
            <a:r>
              <a:rPr sz="1100" spc="-25" dirty="0">
                <a:solidFill>
                  <a:srgbClr val="1E0E3F"/>
                </a:solidFill>
                <a:highlight>
                  <a:srgbClr val="FFFF00"/>
                </a:highlight>
                <a:latin typeface="Lucida Sans Unicode"/>
                <a:cs typeface="Lucida Sans Unicode"/>
              </a:rPr>
              <a:t>be</a:t>
            </a:r>
            <a:r>
              <a:rPr sz="1100" spc="-105" dirty="0">
                <a:solidFill>
                  <a:srgbClr val="1E0E3F"/>
                </a:solidFill>
                <a:highlight>
                  <a:srgbClr val="FFFF00"/>
                </a:highlight>
                <a:latin typeface="Lucida Sans Unicode"/>
                <a:cs typeface="Lucida Sans Unicode"/>
              </a:rPr>
              <a:t> </a:t>
            </a:r>
            <a:r>
              <a:rPr sz="1100" spc="-40" dirty="0">
                <a:solidFill>
                  <a:srgbClr val="1E0E3F"/>
                </a:solidFill>
                <a:highlight>
                  <a:srgbClr val="FFFF00"/>
                </a:highlight>
                <a:latin typeface="Lucida Sans Unicode"/>
                <a:cs typeface="Lucida Sans Unicode"/>
              </a:rPr>
              <a:t>leading</a:t>
            </a:r>
            <a:r>
              <a:rPr sz="1100" spc="-110" dirty="0">
                <a:solidFill>
                  <a:srgbClr val="1E0E3F"/>
                </a:solidFill>
                <a:highlight>
                  <a:srgbClr val="FFFF00"/>
                </a:highlight>
                <a:latin typeface="Lucida Sans Unicode"/>
                <a:cs typeface="Lucida Sans Unicode"/>
              </a:rPr>
              <a:t> </a:t>
            </a:r>
            <a:r>
              <a:rPr sz="1100" spc="-35" dirty="0">
                <a:solidFill>
                  <a:srgbClr val="1E0E3F"/>
                </a:solidFill>
                <a:latin typeface="Lucida Sans Unicode"/>
                <a:cs typeface="Lucida Sans Unicode"/>
              </a:rPr>
              <a:t>the</a:t>
            </a:r>
            <a:r>
              <a:rPr sz="1100" spc="-105" dirty="0">
                <a:solidFill>
                  <a:srgbClr val="1E0E3F"/>
                </a:solidFill>
                <a:latin typeface="Lucida Sans Unicode"/>
                <a:cs typeface="Lucida Sans Unicode"/>
              </a:rPr>
              <a:t> </a:t>
            </a:r>
            <a:r>
              <a:rPr sz="1100" spc="5" dirty="0">
                <a:solidFill>
                  <a:srgbClr val="1E0E3F"/>
                </a:solidFill>
                <a:latin typeface="Lucida Sans Unicode"/>
                <a:cs typeface="Lucida Sans Unicode"/>
              </a:rPr>
              <a:t>way</a:t>
            </a:r>
            <a:r>
              <a:rPr sz="1100" spc="-110" dirty="0">
                <a:solidFill>
                  <a:srgbClr val="1E0E3F"/>
                </a:solidFill>
                <a:latin typeface="Lucida Sans Unicode"/>
                <a:cs typeface="Lucida Sans Unicode"/>
              </a:rPr>
              <a:t> </a:t>
            </a:r>
            <a:r>
              <a:rPr sz="1100" spc="-40" dirty="0">
                <a:solidFill>
                  <a:srgbClr val="1E0E3F"/>
                </a:solidFill>
                <a:latin typeface="Lucida Sans Unicode"/>
                <a:cs typeface="Lucida Sans Unicode"/>
              </a:rPr>
              <a:t>to</a:t>
            </a:r>
            <a:r>
              <a:rPr sz="1100" spc="-105" dirty="0">
                <a:solidFill>
                  <a:srgbClr val="1E0E3F"/>
                </a:solidFill>
                <a:latin typeface="Lucida Sans Unicode"/>
                <a:cs typeface="Lucida Sans Unicode"/>
              </a:rPr>
              <a:t> </a:t>
            </a:r>
            <a:r>
              <a:rPr sz="1100" spc="-50" dirty="0">
                <a:solidFill>
                  <a:srgbClr val="1E0E3F"/>
                </a:solidFill>
                <a:latin typeface="Lucida Sans Unicode"/>
                <a:cs typeface="Lucida Sans Unicode"/>
              </a:rPr>
              <a:t>promote</a:t>
            </a:r>
            <a:r>
              <a:rPr sz="1100" spc="-110" dirty="0">
                <a:solidFill>
                  <a:srgbClr val="1E0E3F"/>
                </a:solidFill>
                <a:latin typeface="Lucida Sans Unicode"/>
                <a:cs typeface="Lucida Sans Unicode"/>
              </a:rPr>
              <a:t> </a:t>
            </a:r>
            <a:r>
              <a:rPr sz="1100" spc="-45" dirty="0">
                <a:solidFill>
                  <a:srgbClr val="1E0E3F"/>
                </a:solidFill>
                <a:latin typeface="Lucida Sans Unicode"/>
                <a:cs typeface="Lucida Sans Unicode"/>
              </a:rPr>
              <a:t>gender</a:t>
            </a:r>
            <a:r>
              <a:rPr sz="1100" spc="-105" dirty="0">
                <a:solidFill>
                  <a:srgbClr val="1E0E3F"/>
                </a:solidFill>
                <a:latin typeface="Lucida Sans Unicode"/>
                <a:cs typeface="Lucida Sans Unicode"/>
              </a:rPr>
              <a:t> </a:t>
            </a:r>
            <a:r>
              <a:rPr sz="1100" spc="-50" dirty="0">
                <a:solidFill>
                  <a:srgbClr val="1E0E3F"/>
                </a:solidFill>
                <a:latin typeface="Lucida Sans Unicode"/>
                <a:cs typeface="Lucida Sans Unicode"/>
              </a:rPr>
              <a:t>diversity</a:t>
            </a:r>
            <a:r>
              <a:rPr sz="1100" spc="-105" dirty="0">
                <a:solidFill>
                  <a:srgbClr val="1E0E3F"/>
                </a:solidFill>
                <a:latin typeface="Lucida Sans Unicode"/>
                <a:cs typeface="Lucida Sans Unicode"/>
              </a:rPr>
              <a:t> </a:t>
            </a:r>
            <a:r>
              <a:rPr sz="1100" spc="-65" dirty="0">
                <a:solidFill>
                  <a:srgbClr val="1E0E3F"/>
                </a:solidFill>
                <a:latin typeface="Lucida Sans Unicode"/>
                <a:cs typeface="Lucida Sans Unicode"/>
              </a:rPr>
              <a:t>in</a:t>
            </a:r>
            <a:r>
              <a:rPr sz="1100" spc="-110" dirty="0">
                <a:solidFill>
                  <a:srgbClr val="1E0E3F"/>
                </a:solidFill>
                <a:latin typeface="Lucida Sans Unicode"/>
                <a:cs typeface="Lucida Sans Unicode"/>
              </a:rPr>
              <a:t> </a:t>
            </a:r>
            <a:r>
              <a:rPr sz="1100" spc="-35" dirty="0">
                <a:solidFill>
                  <a:srgbClr val="1E0E3F"/>
                </a:solidFill>
                <a:latin typeface="Lucida Sans Unicode"/>
                <a:cs typeface="Lucida Sans Unicode"/>
              </a:rPr>
              <a:t>the </a:t>
            </a:r>
            <a:r>
              <a:rPr sz="1100" spc="-50" dirty="0">
                <a:solidFill>
                  <a:srgbClr val="1E0E3F"/>
                </a:solidFill>
                <a:latin typeface="Lucida Sans Unicode"/>
                <a:cs typeface="Lucida Sans Unicode"/>
              </a:rPr>
              <a:t>nuclear</a:t>
            </a:r>
            <a:r>
              <a:rPr sz="1100" spc="-140" dirty="0">
                <a:solidFill>
                  <a:srgbClr val="1E0E3F"/>
                </a:solidFill>
                <a:latin typeface="Lucida Sans Unicode"/>
                <a:cs typeface="Lucida Sans Unicode"/>
              </a:rPr>
              <a:t> </a:t>
            </a:r>
            <a:r>
              <a:rPr sz="1100" spc="-70" dirty="0">
                <a:solidFill>
                  <a:srgbClr val="1E0E3F"/>
                </a:solidFill>
                <a:latin typeface="Lucida Sans Unicode"/>
                <a:cs typeface="Lucida Sans Unicode"/>
              </a:rPr>
              <a:t>industry.</a:t>
            </a:r>
            <a:endParaRPr sz="1100" dirty="0">
              <a:latin typeface="Lucida Sans Unicode"/>
              <a:cs typeface="Lucida Sans Unicode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1200" dirty="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</a:pPr>
            <a:r>
              <a:rPr sz="1100" b="1" spc="-30" dirty="0">
                <a:solidFill>
                  <a:srgbClr val="623C94"/>
                </a:solidFill>
                <a:latin typeface="Helvetica 55 Roman"/>
                <a:cs typeface="Helvetica 55 Roman"/>
              </a:rPr>
              <a:t>I</a:t>
            </a:r>
            <a:r>
              <a:rPr sz="1100" b="1" spc="-90" dirty="0">
                <a:solidFill>
                  <a:srgbClr val="623C94"/>
                </a:solidFill>
                <a:latin typeface="Helvetica 55 Roman"/>
                <a:cs typeface="Helvetica 55 Roman"/>
              </a:rPr>
              <a:t> </a:t>
            </a:r>
            <a:r>
              <a:rPr sz="1100" b="1" spc="-50" dirty="0">
                <a:solidFill>
                  <a:srgbClr val="623C94"/>
                </a:solidFill>
                <a:latin typeface="Helvetica 55 Roman"/>
                <a:cs typeface="Helvetica 55 Roman"/>
              </a:rPr>
              <a:t>run</a:t>
            </a:r>
            <a:r>
              <a:rPr sz="1100" b="1" spc="-85" dirty="0">
                <a:solidFill>
                  <a:srgbClr val="623C94"/>
                </a:solidFill>
                <a:latin typeface="Helvetica 55 Roman"/>
                <a:cs typeface="Helvetica 55 Roman"/>
              </a:rPr>
              <a:t> </a:t>
            </a:r>
            <a:r>
              <a:rPr sz="1100" b="1" spc="-25" dirty="0">
                <a:solidFill>
                  <a:srgbClr val="623C94"/>
                </a:solidFill>
                <a:latin typeface="Helvetica 55 Roman"/>
                <a:cs typeface="Helvetica 55 Roman"/>
              </a:rPr>
              <a:t>an</a:t>
            </a:r>
            <a:r>
              <a:rPr sz="1100" b="1" spc="-85" dirty="0">
                <a:solidFill>
                  <a:srgbClr val="623C94"/>
                </a:solidFill>
                <a:latin typeface="Helvetica 55 Roman"/>
                <a:cs typeface="Helvetica 55 Roman"/>
              </a:rPr>
              <a:t> </a:t>
            </a:r>
            <a:r>
              <a:rPr sz="1100" b="1" spc="-65" dirty="0">
                <a:solidFill>
                  <a:srgbClr val="623C94"/>
                </a:solidFill>
                <a:latin typeface="Helvetica 55 Roman"/>
                <a:cs typeface="Helvetica 55 Roman"/>
              </a:rPr>
              <a:t>SME;</a:t>
            </a:r>
            <a:r>
              <a:rPr sz="1100" b="1" spc="-85" dirty="0">
                <a:solidFill>
                  <a:srgbClr val="623C94"/>
                </a:solidFill>
                <a:latin typeface="Helvetica 55 Roman"/>
                <a:cs typeface="Helvetica 55 Roman"/>
              </a:rPr>
              <a:t> </a:t>
            </a:r>
            <a:r>
              <a:rPr sz="1100" b="1" spc="-65" dirty="0">
                <a:solidFill>
                  <a:srgbClr val="623C94"/>
                </a:solidFill>
                <a:latin typeface="Helvetica 55 Roman"/>
                <a:cs typeface="Helvetica 55 Roman"/>
              </a:rPr>
              <a:t>is</a:t>
            </a:r>
            <a:r>
              <a:rPr sz="1100" b="1" spc="-85" dirty="0">
                <a:solidFill>
                  <a:srgbClr val="623C94"/>
                </a:solidFill>
                <a:latin typeface="Helvetica 55 Roman"/>
                <a:cs typeface="Helvetica 55 Roman"/>
              </a:rPr>
              <a:t> </a:t>
            </a:r>
            <a:r>
              <a:rPr sz="1100" b="1" spc="-25" dirty="0">
                <a:solidFill>
                  <a:srgbClr val="623C94"/>
                </a:solidFill>
                <a:latin typeface="Helvetica 55 Roman"/>
                <a:cs typeface="Helvetica 55 Roman"/>
              </a:rPr>
              <a:t>my</a:t>
            </a:r>
            <a:r>
              <a:rPr sz="1100" b="1" spc="-85" dirty="0">
                <a:solidFill>
                  <a:srgbClr val="623C94"/>
                </a:solidFill>
                <a:latin typeface="Helvetica 55 Roman"/>
                <a:cs typeface="Helvetica 55 Roman"/>
              </a:rPr>
              <a:t> </a:t>
            </a:r>
            <a:r>
              <a:rPr sz="1100" b="1" spc="-55" dirty="0">
                <a:solidFill>
                  <a:srgbClr val="623C94"/>
                </a:solidFill>
                <a:latin typeface="Helvetica 55 Roman"/>
                <a:cs typeface="Helvetica 55 Roman"/>
              </a:rPr>
              <a:t>company</a:t>
            </a:r>
            <a:r>
              <a:rPr sz="1100" b="1" spc="-85" dirty="0">
                <a:solidFill>
                  <a:srgbClr val="623C94"/>
                </a:solidFill>
                <a:latin typeface="Helvetica 55 Roman"/>
                <a:cs typeface="Helvetica 55 Roman"/>
              </a:rPr>
              <a:t> </a:t>
            </a:r>
            <a:r>
              <a:rPr sz="1100" b="1" spc="-35" dirty="0">
                <a:solidFill>
                  <a:srgbClr val="623C94"/>
                </a:solidFill>
                <a:latin typeface="Helvetica 55 Roman"/>
                <a:cs typeface="Helvetica 55 Roman"/>
              </a:rPr>
              <a:t>too</a:t>
            </a:r>
            <a:r>
              <a:rPr sz="1100" b="1" spc="-85" dirty="0">
                <a:solidFill>
                  <a:srgbClr val="623C94"/>
                </a:solidFill>
                <a:latin typeface="Helvetica 55 Roman"/>
                <a:cs typeface="Helvetica 55 Roman"/>
              </a:rPr>
              <a:t> </a:t>
            </a:r>
            <a:r>
              <a:rPr sz="1100" b="1" spc="-55" dirty="0">
                <a:solidFill>
                  <a:srgbClr val="623C94"/>
                </a:solidFill>
                <a:latin typeface="Helvetica 55 Roman"/>
                <a:cs typeface="Helvetica 55 Roman"/>
              </a:rPr>
              <a:t>small?</a:t>
            </a:r>
            <a:endParaRPr sz="1100" dirty="0">
              <a:latin typeface="Helvetica 55 Roman"/>
              <a:cs typeface="Helvetica 55 Roman"/>
            </a:endParaRPr>
          </a:p>
          <a:p>
            <a:pPr marL="241300" marR="8255" indent="-228600" algn="just">
              <a:lnSpc>
                <a:spcPct val="100000"/>
              </a:lnSpc>
              <a:spcBef>
                <a:spcPts val="285"/>
              </a:spcBef>
              <a:buChar char="•"/>
              <a:tabLst>
                <a:tab pos="241300" algn="l"/>
              </a:tabLst>
            </a:pPr>
            <a:r>
              <a:rPr sz="1100" dirty="0">
                <a:solidFill>
                  <a:srgbClr val="1E0E3F"/>
                </a:solidFill>
                <a:latin typeface="Lucida Sans Unicode"/>
                <a:cs typeface="Lucida Sans Unicode"/>
              </a:rPr>
              <a:t>No </a:t>
            </a:r>
            <a:r>
              <a:rPr sz="1100" spc="-40" dirty="0">
                <a:solidFill>
                  <a:srgbClr val="1E0E3F"/>
                </a:solidFill>
                <a:latin typeface="Lucida Sans Unicode"/>
                <a:cs typeface="Lucida Sans Unicode"/>
              </a:rPr>
              <a:t>company </a:t>
            </a:r>
            <a:r>
              <a:rPr sz="1100" spc="-70" dirty="0">
                <a:solidFill>
                  <a:srgbClr val="1E0E3F"/>
                </a:solidFill>
                <a:latin typeface="Lucida Sans Unicode"/>
                <a:cs typeface="Lucida Sans Unicode"/>
              </a:rPr>
              <a:t>is </a:t>
            </a:r>
            <a:r>
              <a:rPr sz="1100" spc="-45" dirty="0">
                <a:solidFill>
                  <a:srgbClr val="1E0E3F"/>
                </a:solidFill>
                <a:latin typeface="Lucida Sans Unicode"/>
                <a:cs typeface="Lucida Sans Unicode"/>
              </a:rPr>
              <a:t>too </a:t>
            </a:r>
            <a:r>
              <a:rPr sz="1100" spc="-60" dirty="0">
                <a:solidFill>
                  <a:srgbClr val="1E0E3F"/>
                </a:solidFill>
                <a:latin typeface="Lucida Sans Unicode"/>
                <a:cs typeface="Lucida Sans Unicode"/>
              </a:rPr>
              <a:t>small. </a:t>
            </a:r>
            <a:r>
              <a:rPr sz="1100" spc="-40" dirty="0">
                <a:solidFill>
                  <a:srgbClr val="1E0E3F"/>
                </a:solidFill>
                <a:latin typeface="Lucida Sans Unicode"/>
                <a:cs typeface="Lucida Sans Unicode"/>
              </a:rPr>
              <a:t>Any company </a:t>
            </a:r>
            <a:r>
              <a:rPr sz="1100" spc="-15" dirty="0">
                <a:solidFill>
                  <a:srgbClr val="1E0E3F"/>
                </a:solidFill>
                <a:latin typeface="Lucida Sans Unicode"/>
                <a:cs typeface="Lucida Sans Unicode"/>
              </a:rPr>
              <a:t>that </a:t>
            </a:r>
            <a:r>
              <a:rPr sz="1100" spc="-45" dirty="0">
                <a:solidFill>
                  <a:srgbClr val="1E0E3F"/>
                </a:solidFill>
                <a:latin typeface="Lucida Sans Unicode"/>
                <a:cs typeface="Lucida Sans Unicode"/>
              </a:rPr>
              <a:t>benefits </a:t>
            </a:r>
            <a:r>
              <a:rPr sz="1100" spc="-55" dirty="0">
                <a:solidFill>
                  <a:srgbClr val="1E0E3F"/>
                </a:solidFill>
                <a:latin typeface="Lucida Sans Unicode"/>
                <a:cs typeface="Lucida Sans Unicode"/>
              </a:rPr>
              <a:t>from </a:t>
            </a:r>
            <a:r>
              <a:rPr sz="1100" spc="-35" dirty="0">
                <a:solidFill>
                  <a:srgbClr val="1E0E3F"/>
                </a:solidFill>
                <a:latin typeface="Lucida Sans Unicode"/>
                <a:cs typeface="Lucida Sans Unicode"/>
              </a:rPr>
              <a:t>board </a:t>
            </a:r>
            <a:r>
              <a:rPr sz="1100" spc="-75" dirty="0">
                <a:solidFill>
                  <a:srgbClr val="1E0E3F"/>
                </a:solidFill>
                <a:latin typeface="Lucida Sans Unicode"/>
                <a:cs typeface="Lucida Sans Unicode"/>
              </a:rPr>
              <a:t>discussions </a:t>
            </a:r>
            <a:r>
              <a:rPr sz="1100" spc="-20" dirty="0">
                <a:solidFill>
                  <a:srgbClr val="1E0E3F"/>
                </a:solidFill>
                <a:latin typeface="Lucida Sans Unicode"/>
                <a:cs typeface="Lucida Sans Unicode"/>
              </a:rPr>
              <a:t>and </a:t>
            </a:r>
            <a:r>
              <a:rPr sz="1100" spc="-55" dirty="0">
                <a:solidFill>
                  <a:srgbClr val="1E0E3F"/>
                </a:solidFill>
                <a:latin typeface="Lucida Sans Unicode"/>
                <a:cs typeface="Lucida Sans Unicode"/>
              </a:rPr>
              <a:t>driving </a:t>
            </a:r>
            <a:r>
              <a:rPr sz="1100" spc="-45" dirty="0">
                <a:solidFill>
                  <a:srgbClr val="1E0E3F"/>
                </a:solidFill>
                <a:latin typeface="Lucida Sans Unicode"/>
                <a:cs typeface="Lucida Sans Unicode"/>
              </a:rPr>
              <a:t>strategic  </a:t>
            </a:r>
            <a:r>
              <a:rPr sz="1100" spc="-60" dirty="0">
                <a:solidFill>
                  <a:srgbClr val="1E0E3F"/>
                </a:solidFill>
                <a:highlight>
                  <a:srgbClr val="FFFF00"/>
                </a:highlight>
                <a:latin typeface="Lucida Sans Unicode"/>
                <a:cs typeface="Lucida Sans Unicode"/>
              </a:rPr>
              <a:t>directions</a:t>
            </a:r>
            <a:r>
              <a:rPr lang="en-GB" sz="1100" dirty="0">
                <a:highlight>
                  <a:srgbClr val="FFFF00"/>
                </a:highlight>
                <a:latin typeface="Lucida Sans Unicode"/>
                <a:cs typeface="Lucida Sans Unicode"/>
              </a:rPr>
              <a:t> </a:t>
            </a:r>
            <a:r>
              <a:rPr sz="1100" spc="-25" dirty="0">
                <a:solidFill>
                  <a:srgbClr val="1E0E3F"/>
                </a:solidFill>
                <a:highlight>
                  <a:srgbClr val="FFFF00"/>
                </a:highlight>
                <a:latin typeface="Lucida Sans Unicode"/>
                <a:cs typeface="Lucida Sans Unicode"/>
              </a:rPr>
              <a:t>can</a:t>
            </a:r>
            <a:r>
              <a:rPr sz="1100" spc="-140" dirty="0">
                <a:solidFill>
                  <a:srgbClr val="1E0E3F"/>
                </a:solidFill>
                <a:highlight>
                  <a:srgbClr val="FFFF00"/>
                </a:highlight>
                <a:latin typeface="Lucida Sans Unicode"/>
                <a:cs typeface="Lucida Sans Unicode"/>
              </a:rPr>
              <a:t> </a:t>
            </a:r>
            <a:r>
              <a:rPr sz="1100" spc="-40" dirty="0">
                <a:solidFill>
                  <a:srgbClr val="1E0E3F"/>
                </a:solidFill>
                <a:highlight>
                  <a:srgbClr val="FFFF00"/>
                </a:highlight>
                <a:latin typeface="Lucida Sans Unicode"/>
                <a:cs typeface="Lucida Sans Unicode"/>
              </a:rPr>
              <a:t>participate.</a:t>
            </a:r>
            <a:endParaRPr sz="1100" dirty="0">
              <a:highlight>
                <a:srgbClr val="FFFF00"/>
              </a:highlight>
              <a:latin typeface="Lucida Sans Unicode"/>
              <a:cs typeface="Lucida Sans Unicode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1200" dirty="0">
              <a:latin typeface="Lucida Sans Unicode"/>
              <a:cs typeface="Lucida Sans Unicode"/>
            </a:endParaRPr>
          </a:p>
          <a:p>
            <a:pPr marL="12700" marR="5080">
              <a:lnSpc>
                <a:spcPct val="113599"/>
              </a:lnSpc>
            </a:pPr>
            <a:r>
              <a:rPr sz="1100" b="1" spc="-30" dirty="0">
                <a:solidFill>
                  <a:srgbClr val="623C94"/>
                </a:solidFill>
                <a:latin typeface="Helvetica 55 Roman"/>
                <a:cs typeface="Helvetica 55 Roman"/>
              </a:rPr>
              <a:t>I am </a:t>
            </a:r>
            <a:r>
              <a:rPr sz="1100" b="1" dirty="0">
                <a:solidFill>
                  <a:srgbClr val="623C94"/>
                </a:solidFill>
                <a:latin typeface="Helvetica 55 Roman"/>
                <a:cs typeface="Helvetica 55 Roman"/>
              </a:rPr>
              <a:t>part </a:t>
            </a:r>
            <a:r>
              <a:rPr sz="1100" b="1" spc="-20" dirty="0">
                <a:solidFill>
                  <a:srgbClr val="623C94"/>
                </a:solidFill>
                <a:latin typeface="Helvetica 55 Roman"/>
                <a:cs typeface="Helvetica 55 Roman"/>
              </a:rPr>
              <a:t>of </a:t>
            </a:r>
            <a:r>
              <a:rPr sz="1100" b="1" spc="5" dirty="0">
                <a:solidFill>
                  <a:srgbClr val="623C94"/>
                </a:solidFill>
                <a:latin typeface="Helvetica 55 Roman"/>
                <a:cs typeface="Helvetica 55 Roman"/>
              </a:rPr>
              <a:t>a </a:t>
            </a:r>
            <a:r>
              <a:rPr sz="1100" b="1" spc="-35" dirty="0">
                <a:solidFill>
                  <a:srgbClr val="623C94"/>
                </a:solidFill>
                <a:latin typeface="Helvetica 55 Roman"/>
                <a:cs typeface="Helvetica 55 Roman"/>
              </a:rPr>
              <a:t>large </a:t>
            </a:r>
            <a:r>
              <a:rPr sz="1100" b="1" spc="-50" dirty="0">
                <a:solidFill>
                  <a:srgbClr val="623C94"/>
                </a:solidFill>
                <a:latin typeface="Helvetica 55 Roman"/>
                <a:cs typeface="Helvetica 55 Roman"/>
              </a:rPr>
              <a:t>corporate, </a:t>
            </a:r>
            <a:r>
              <a:rPr sz="1100" b="1" spc="-65" dirty="0">
                <a:solidFill>
                  <a:srgbClr val="623C94"/>
                </a:solidFill>
                <a:latin typeface="Helvetica 55 Roman"/>
                <a:cs typeface="Helvetica 55 Roman"/>
              </a:rPr>
              <a:t>is </a:t>
            </a:r>
            <a:r>
              <a:rPr sz="1100" b="1" spc="-35" dirty="0">
                <a:solidFill>
                  <a:srgbClr val="623C94"/>
                </a:solidFill>
                <a:latin typeface="Helvetica 55 Roman"/>
                <a:cs typeface="Helvetica 55 Roman"/>
              </a:rPr>
              <a:t>there </a:t>
            </a:r>
            <a:r>
              <a:rPr sz="1100" b="1" spc="-15" dirty="0">
                <a:solidFill>
                  <a:srgbClr val="623C94"/>
                </a:solidFill>
                <a:latin typeface="Helvetica 55 Roman"/>
                <a:cs typeface="Helvetica 55 Roman"/>
              </a:rPr>
              <a:t>any </a:t>
            </a:r>
            <a:r>
              <a:rPr sz="1100" b="1" spc="-10" dirty="0">
                <a:solidFill>
                  <a:srgbClr val="623C94"/>
                </a:solidFill>
                <a:latin typeface="Helvetica 55 Roman"/>
                <a:cs typeface="Helvetica 55 Roman"/>
              </a:rPr>
              <a:t>way </a:t>
            </a:r>
            <a:r>
              <a:rPr sz="1100" b="1" spc="-55" dirty="0">
                <a:solidFill>
                  <a:srgbClr val="623C94"/>
                </a:solidFill>
                <a:latin typeface="Helvetica 55 Roman"/>
                <a:cs typeface="Helvetica 55 Roman"/>
              </a:rPr>
              <a:t>we </a:t>
            </a:r>
            <a:r>
              <a:rPr sz="1100" b="1" spc="-60" dirty="0">
                <a:solidFill>
                  <a:srgbClr val="623C94"/>
                </a:solidFill>
                <a:latin typeface="Helvetica 55 Roman"/>
                <a:cs typeface="Helvetica 55 Roman"/>
              </a:rPr>
              <a:t>can </a:t>
            </a:r>
            <a:r>
              <a:rPr sz="1100" b="1" spc="-45" dirty="0">
                <a:solidFill>
                  <a:srgbClr val="623C94"/>
                </a:solidFill>
                <a:latin typeface="Helvetica 55 Roman"/>
                <a:cs typeface="Helvetica 55 Roman"/>
              </a:rPr>
              <a:t>support </a:t>
            </a:r>
            <a:r>
              <a:rPr sz="1100" b="1" spc="-25" dirty="0">
                <a:solidFill>
                  <a:srgbClr val="623C94"/>
                </a:solidFill>
                <a:latin typeface="Helvetica 55 Roman"/>
                <a:cs typeface="Helvetica 55 Roman"/>
              </a:rPr>
              <a:t>the </a:t>
            </a:r>
            <a:r>
              <a:rPr sz="1100" b="1" spc="-50" dirty="0">
                <a:solidFill>
                  <a:srgbClr val="623C94"/>
                </a:solidFill>
                <a:latin typeface="Helvetica 55 Roman"/>
                <a:cs typeface="Helvetica 55 Roman"/>
              </a:rPr>
              <a:t>programme </a:t>
            </a:r>
            <a:r>
              <a:rPr sz="1100" b="1" spc="-30" dirty="0">
                <a:solidFill>
                  <a:srgbClr val="623C94"/>
                </a:solidFill>
                <a:latin typeface="Helvetica 55 Roman"/>
                <a:cs typeface="Helvetica 55 Roman"/>
              </a:rPr>
              <a:t>without </a:t>
            </a:r>
            <a:r>
              <a:rPr sz="1100" b="1" spc="-20" dirty="0">
                <a:solidFill>
                  <a:srgbClr val="623C94"/>
                </a:solidFill>
                <a:latin typeface="Helvetica 55 Roman"/>
                <a:cs typeface="Helvetica 55 Roman"/>
              </a:rPr>
              <a:t>taking </a:t>
            </a:r>
            <a:r>
              <a:rPr sz="1100" b="1" spc="-60" dirty="0">
                <a:solidFill>
                  <a:srgbClr val="623C94"/>
                </a:solidFill>
                <a:latin typeface="Helvetica 55 Roman"/>
                <a:cs typeface="Helvetica 55 Roman"/>
              </a:rPr>
              <a:t>on </a:t>
            </a:r>
            <a:r>
              <a:rPr sz="1100" b="1" spc="5" dirty="0">
                <a:solidFill>
                  <a:srgbClr val="623C94"/>
                </a:solidFill>
                <a:latin typeface="Helvetica 55 Roman"/>
                <a:cs typeface="Helvetica 55 Roman"/>
              </a:rPr>
              <a:t>a </a:t>
            </a:r>
            <a:r>
              <a:rPr sz="1100" b="1" spc="-35" dirty="0">
                <a:solidFill>
                  <a:srgbClr val="623C94"/>
                </a:solidFill>
                <a:latin typeface="Helvetica 55 Roman"/>
                <a:cs typeface="Helvetica 55 Roman"/>
              </a:rPr>
              <a:t>NED  </a:t>
            </a:r>
            <a:r>
              <a:rPr sz="1100" b="1" spc="-70" dirty="0">
                <a:solidFill>
                  <a:srgbClr val="623C94"/>
                </a:solidFill>
                <a:latin typeface="Helvetica 55 Roman"/>
                <a:cs typeface="Helvetica 55 Roman"/>
              </a:rPr>
              <a:t>ourselves?</a:t>
            </a:r>
            <a:endParaRPr sz="1100" dirty="0">
              <a:latin typeface="Helvetica 55 Roman"/>
              <a:cs typeface="Helvetica 55 Roman"/>
            </a:endParaRPr>
          </a:p>
          <a:p>
            <a:pPr marL="241300" marR="5080" indent="-228600" algn="just">
              <a:lnSpc>
                <a:spcPct val="100000"/>
              </a:lnSpc>
              <a:spcBef>
                <a:spcPts val="285"/>
              </a:spcBef>
              <a:buChar char="•"/>
              <a:tabLst>
                <a:tab pos="241300" algn="l"/>
              </a:tabLst>
            </a:pPr>
            <a:r>
              <a:rPr sz="1100" spc="-25" dirty="0">
                <a:solidFill>
                  <a:srgbClr val="1E0E3F"/>
                </a:solidFill>
                <a:latin typeface="Lucida Sans Unicode"/>
                <a:cs typeface="Lucida Sans Unicode"/>
              </a:rPr>
              <a:t>If </a:t>
            </a:r>
            <a:r>
              <a:rPr sz="1100" spc="-60" dirty="0">
                <a:solidFill>
                  <a:srgbClr val="1E0E3F"/>
                </a:solidFill>
                <a:latin typeface="Lucida Sans Unicode"/>
                <a:cs typeface="Lucida Sans Unicode"/>
              </a:rPr>
              <a:t>your </a:t>
            </a:r>
            <a:r>
              <a:rPr sz="1100" spc="-40" dirty="0">
                <a:solidFill>
                  <a:srgbClr val="1E0E3F"/>
                </a:solidFill>
                <a:latin typeface="Lucida Sans Unicode"/>
                <a:cs typeface="Lucida Sans Unicode"/>
              </a:rPr>
              <a:t>company cannot </a:t>
            </a:r>
            <a:r>
              <a:rPr sz="1100" spc="-30" dirty="0">
                <a:solidFill>
                  <a:srgbClr val="1E0E3F"/>
                </a:solidFill>
                <a:latin typeface="Lucida Sans Unicode"/>
                <a:cs typeface="Lucida Sans Unicode"/>
              </a:rPr>
              <a:t>participate </a:t>
            </a:r>
            <a:r>
              <a:rPr sz="1100" spc="-65" dirty="0">
                <a:solidFill>
                  <a:srgbClr val="1E0E3F"/>
                </a:solidFill>
                <a:latin typeface="Lucida Sans Unicode"/>
                <a:cs typeface="Lucida Sans Unicode"/>
              </a:rPr>
              <a:t>in </a:t>
            </a:r>
            <a:r>
              <a:rPr sz="1100" spc="-35" dirty="0">
                <a:solidFill>
                  <a:srgbClr val="1E0E3F"/>
                </a:solidFill>
                <a:latin typeface="Lucida Sans Unicode"/>
                <a:cs typeface="Lucida Sans Unicode"/>
              </a:rPr>
              <a:t>the </a:t>
            </a:r>
            <a:r>
              <a:rPr sz="1100" spc="40" dirty="0">
                <a:solidFill>
                  <a:srgbClr val="1E0E3F"/>
                </a:solidFill>
                <a:latin typeface="Lucida Sans Unicode"/>
                <a:cs typeface="Lucida Sans Unicode"/>
              </a:rPr>
              <a:t>WiN </a:t>
            </a:r>
            <a:r>
              <a:rPr sz="1100" spc="35" dirty="0">
                <a:solidFill>
                  <a:srgbClr val="1E0E3F"/>
                </a:solidFill>
                <a:latin typeface="Lucida Sans Unicode"/>
                <a:cs typeface="Lucida Sans Unicode"/>
              </a:rPr>
              <a:t>NED </a:t>
            </a:r>
            <a:r>
              <a:rPr sz="1100" spc="-50" dirty="0">
                <a:solidFill>
                  <a:srgbClr val="1E0E3F"/>
                </a:solidFill>
                <a:latin typeface="Lucida Sans Unicode"/>
                <a:cs typeface="Lucida Sans Unicode"/>
              </a:rPr>
              <a:t>programme, </a:t>
            </a:r>
            <a:r>
              <a:rPr sz="1100" spc="-45" dirty="0">
                <a:solidFill>
                  <a:srgbClr val="1E0E3F"/>
                </a:solidFill>
                <a:latin typeface="Lucida Sans Unicode"/>
                <a:cs typeface="Lucida Sans Unicode"/>
              </a:rPr>
              <a:t>then </a:t>
            </a:r>
            <a:r>
              <a:rPr sz="1100" spc="-60" dirty="0">
                <a:solidFill>
                  <a:srgbClr val="1E0E3F"/>
                </a:solidFill>
                <a:latin typeface="Lucida Sans Unicode"/>
                <a:cs typeface="Lucida Sans Unicode"/>
              </a:rPr>
              <a:t>you </a:t>
            </a:r>
            <a:r>
              <a:rPr sz="1100" spc="-25" dirty="0">
                <a:solidFill>
                  <a:srgbClr val="1E0E3F"/>
                </a:solidFill>
                <a:latin typeface="Lucida Sans Unicode"/>
                <a:cs typeface="Lucida Sans Unicode"/>
              </a:rPr>
              <a:t>can </a:t>
            </a:r>
            <a:r>
              <a:rPr sz="1100" spc="-65" dirty="0">
                <a:solidFill>
                  <a:srgbClr val="1E0E3F"/>
                </a:solidFill>
                <a:latin typeface="Lucida Sans Unicode"/>
                <a:cs typeface="Lucida Sans Unicode"/>
              </a:rPr>
              <a:t>still </a:t>
            </a:r>
            <a:r>
              <a:rPr sz="1100" spc="-50" dirty="0">
                <a:solidFill>
                  <a:srgbClr val="1E0E3F"/>
                </a:solidFill>
                <a:latin typeface="Lucida Sans Unicode"/>
                <a:cs typeface="Lucida Sans Unicode"/>
              </a:rPr>
              <a:t>promote </a:t>
            </a:r>
            <a:r>
              <a:rPr sz="1100" spc="-35" dirty="0">
                <a:solidFill>
                  <a:srgbClr val="1E0E3F"/>
                </a:solidFill>
                <a:latin typeface="Lucida Sans Unicode"/>
                <a:cs typeface="Lucida Sans Unicode"/>
              </a:rPr>
              <a:t>the  </a:t>
            </a:r>
            <a:r>
              <a:rPr sz="1100" spc="-45" dirty="0">
                <a:solidFill>
                  <a:srgbClr val="1E0E3F"/>
                </a:solidFill>
                <a:latin typeface="Lucida Sans Unicode"/>
                <a:cs typeface="Lucida Sans Unicode"/>
              </a:rPr>
              <a:t>programme</a:t>
            </a:r>
            <a:r>
              <a:rPr sz="1100" spc="-105" dirty="0">
                <a:solidFill>
                  <a:srgbClr val="1E0E3F"/>
                </a:solidFill>
                <a:latin typeface="Lucida Sans Unicode"/>
                <a:cs typeface="Lucida Sans Unicode"/>
              </a:rPr>
              <a:t> </a:t>
            </a:r>
            <a:r>
              <a:rPr sz="1100" spc="-40" dirty="0">
                <a:solidFill>
                  <a:srgbClr val="1E0E3F"/>
                </a:solidFill>
                <a:latin typeface="Lucida Sans Unicode"/>
                <a:cs typeface="Lucida Sans Unicode"/>
              </a:rPr>
              <a:t>to</a:t>
            </a:r>
            <a:r>
              <a:rPr sz="1100" spc="-100" dirty="0">
                <a:solidFill>
                  <a:srgbClr val="1E0E3F"/>
                </a:solidFill>
                <a:latin typeface="Lucida Sans Unicode"/>
                <a:cs typeface="Lucida Sans Unicode"/>
              </a:rPr>
              <a:t> </a:t>
            </a:r>
            <a:r>
              <a:rPr sz="1100" spc="-55" dirty="0">
                <a:solidFill>
                  <a:srgbClr val="1E0E3F"/>
                </a:solidFill>
                <a:latin typeface="Lucida Sans Unicode"/>
                <a:cs typeface="Lucida Sans Unicode"/>
              </a:rPr>
              <a:t>others</a:t>
            </a:r>
            <a:r>
              <a:rPr sz="1100" spc="-105" dirty="0">
                <a:solidFill>
                  <a:srgbClr val="1E0E3F"/>
                </a:solidFill>
                <a:latin typeface="Lucida Sans Unicode"/>
                <a:cs typeface="Lucida Sans Unicode"/>
              </a:rPr>
              <a:t> </a:t>
            </a:r>
            <a:r>
              <a:rPr sz="1100" spc="-70" dirty="0">
                <a:solidFill>
                  <a:srgbClr val="1E0E3F"/>
                </a:solidFill>
                <a:latin typeface="Lucida Sans Unicode"/>
                <a:cs typeface="Lucida Sans Unicode"/>
              </a:rPr>
              <a:t>using</a:t>
            </a:r>
            <a:r>
              <a:rPr sz="1100" spc="-100" dirty="0">
                <a:solidFill>
                  <a:srgbClr val="1E0E3F"/>
                </a:solidFill>
                <a:latin typeface="Lucida Sans Unicode"/>
                <a:cs typeface="Lucida Sans Unicode"/>
              </a:rPr>
              <a:t> </a:t>
            </a:r>
            <a:r>
              <a:rPr sz="1100" spc="-55" dirty="0">
                <a:solidFill>
                  <a:srgbClr val="1E0E3F"/>
                </a:solidFill>
                <a:latin typeface="Lucida Sans Unicode"/>
                <a:cs typeface="Lucida Sans Unicode"/>
              </a:rPr>
              <a:t>various</a:t>
            </a:r>
            <a:r>
              <a:rPr sz="1100" spc="-105" dirty="0">
                <a:solidFill>
                  <a:srgbClr val="1E0E3F"/>
                </a:solidFill>
                <a:latin typeface="Lucida Sans Unicode"/>
                <a:cs typeface="Lucida Sans Unicode"/>
              </a:rPr>
              <a:t> </a:t>
            </a:r>
            <a:r>
              <a:rPr sz="1100" spc="-50" dirty="0">
                <a:solidFill>
                  <a:srgbClr val="1E0E3F"/>
                </a:solidFill>
                <a:latin typeface="Lucida Sans Unicode"/>
                <a:cs typeface="Lucida Sans Unicode"/>
              </a:rPr>
              <a:t>communicate</a:t>
            </a:r>
            <a:r>
              <a:rPr sz="1100" spc="-100" dirty="0">
                <a:solidFill>
                  <a:srgbClr val="1E0E3F"/>
                </a:solidFill>
                <a:latin typeface="Lucida Sans Unicode"/>
                <a:cs typeface="Lucida Sans Unicode"/>
              </a:rPr>
              <a:t> </a:t>
            </a:r>
            <a:r>
              <a:rPr sz="1100" spc="-60" dirty="0">
                <a:solidFill>
                  <a:srgbClr val="1E0E3F"/>
                </a:solidFill>
                <a:latin typeface="Lucida Sans Unicode"/>
                <a:cs typeface="Lucida Sans Unicode"/>
              </a:rPr>
              <a:t>channels.</a:t>
            </a:r>
            <a:r>
              <a:rPr sz="1100" spc="-100" dirty="0">
                <a:solidFill>
                  <a:srgbClr val="1E0E3F"/>
                </a:solidFill>
                <a:latin typeface="Lucida Sans Unicode"/>
                <a:cs typeface="Lucida Sans Unicode"/>
              </a:rPr>
              <a:t> </a:t>
            </a:r>
            <a:r>
              <a:rPr sz="1100" spc="-35" dirty="0">
                <a:solidFill>
                  <a:srgbClr val="1E0E3F"/>
                </a:solidFill>
                <a:latin typeface="Lucida Sans Unicode"/>
                <a:cs typeface="Lucida Sans Unicode"/>
              </a:rPr>
              <a:t>Spreading</a:t>
            </a:r>
            <a:r>
              <a:rPr sz="1100" spc="-105" dirty="0">
                <a:solidFill>
                  <a:srgbClr val="1E0E3F"/>
                </a:solidFill>
                <a:latin typeface="Lucida Sans Unicode"/>
                <a:cs typeface="Lucida Sans Unicode"/>
              </a:rPr>
              <a:t> </a:t>
            </a:r>
            <a:r>
              <a:rPr sz="1100" spc="-35" dirty="0">
                <a:solidFill>
                  <a:srgbClr val="1E0E3F"/>
                </a:solidFill>
                <a:latin typeface="Lucida Sans Unicode"/>
                <a:cs typeface="Lucida Sans Unicode"/>
              </a:rPr>
              <a:t>the</a:t>
            </a:r>
            <a:r>
              <a:rPr sz="1100" spc="-100" dirty="0">
                <a:solidFill>
                  <a:srgbClr val="1E0E3F"/>
                </a:solidFill>
                <a:latin typeface="Lucida Sans Unicode"/>
                <a:cs typeface="Lucida Sans Unicode"/>
              </a:rPr>
              <a:t> </a:t>
            </a:r>
            <a:r>
              <a:rPr sz="1100" spc="-50" dirty="0">
                <a:solidFill>
                  <a:srgbClr val="1E0E3F"/>
                </a:solidFill>
                <a:latin typeface="Lucida Sans Unicode"/>
                <a:cs typeface="Lucida Sans Unicode"/>
              </a:rPr>
              <a:t>word</a:t>
            </a:r>
            <a:r>
              <a:rPr sz="1100" spc="-105" dirty="0">
                <a:solidFill>
                  <a:srgbClr val="1E0E3F"/>
                </a:solidFill>
                <a:latin typeface="Lucida Sans Unicode"/>
                <a:cs typeface="Lucida Sans Unicode"/>
              </a:rPr>
              <a:t> </a:t>
            </a:r>
            <a:r>
              <a:rPr sz="1100" spc="-60" dirty="0">
                <a:solidFill>
                  <a:srgbClr val="1E0E3F"/>
                </a:solidFill>
                <a:latin typeface="Lucida Sans Unicode"/>
                <a:cs typeface="Lucida Sans Unicode"/>
              </a:rPr>
              <a:t>will</a:t>
            </a:r>
            <a:r>
              <a:rPr sz="1100" spc="-100" dirty="0">
                <a:solidFill>
                  <a:srgbClr val="1E0E3F"/>
                </a:solidFill>
                <a:latin typeface="Lucida Sans Unicode"/>
                <a:cs typeface="Lucida Sans Unicode"/>
              </a:rPr>
              <a:t> </a:t>
            </a:r>
            <a:r>
              <a:rPr sz="1100" spc="-50" dirty="0">
                <a:solidFill>
                  <a:srgbClr val="1E0E3F"/>
                </a:solidFill>
                <a:latin typeface="Lucida Sans Unicode"/>
                <a:cs typeface="Lucida Sans Unicode"/>
              </a:rPr>
              <a:t>promote</a:t>
            </a:r>
            <a:r>
              <a:rPr sz="1100" spc="-105" dirty="0">
                <a:solidFill>
                  <a:srgbClr val="1E0E3F"/>
                </a:solidFill>
                <a:latin typeface="Lucida Sans Unicode"/>
                <a:cs typeface="Lucida Sans Unicode"/>
              </a:rPr>
              <a:t> </a:t>
            </a:r>
            <a:r>
              <a:rPr sz="1100" spc="-50" dirty="0">
                <a:solidFill>
                  <a:srgbClr val="1E0E3F"/>
                </a:solidFill>
                <a:latin typeface="Lucida Sans Unicode"/>
                <a:cs typeface="Lucida Sans Unicode"/>
              </a:rPr>
              <a:t>diversity  </a:t>
            </a:r>
            <a:r>
              <a:rPr sz="1100" spc="-45" dirty="0">
                <a:solidFill>
                  <a:srgbClr val="1E0E3F"/>
                </a:solidFill>
                <a:latin typeface="Lucida Sans Unicode"/>
                <a:cs typeface="Lucida Sans Unicode"/>
              </a:rPr>
              <a:t>of </a:t>
            </a:r>
            <a:r>
              <a:rPr sz="1100" spc="-55" dirty="0">
                <a:solidFill>
                  <a:srgbClr val="1E0E3F"/>
                </a:solidFill>
                <a:latin typeface="Lucida Sans Unicode"/>
                <a:cs typeface="Lucida Sans Unicode"/>
              </a:rPr>
              <a:t>thought </a:t>
            </a:r>
            <a:r>
              <a:rPr sz="1100" spc="-20" dirty="0">
                <a:solidFill>
                  <a:srgbClr val="1E0E3F"/>
                </a:solidFill>
                <a:latin typeface="Lucida Sans Unicode"/>
                <a:cs typeface="Lucida Sans Unicode"/>
              </a:rPr>
              <a:t>and </a:t>
            </a:r>
            <a:r>
              <a:rPr sz="1100" spc="-5" dirty="0">
                <a:solidFill>
                  <a:srgbClr val="1E0E3F"/>
                </a:solidFill>
                <a:latin typeface="Lucida Sans Unicode"/>
                <a:cs typeface="Lucida Sans Unicode"/>
              </a:rPr>
              <a:t>may </a:t>
            </a:r>
            <a:r>
              <a:rPr sz="1100" spc="-40" dirty="0">
                <a:solidFill>
                  <a:srgbClr val="1E0E3F"/>
                </a:solidFill>
                <a:latin typeface="Lucida Sans Unicode"/>
                <a:cs typeface="Lucida Sans Unicode"/>
              </a:rPr>
              <a:t>allow </a:t>
            </a:r>
            <a:r>
              <a:rPr sz="1100" spc="-50" dirty="0">
                <a:solidFill>
                  <a:srgbClr val="1E0E3F"/>
                </a:solidFill>
                <a:latin typeface="Lucida Sans Unicode"/>
                <a:cs typeface="Lucida Sans Unicode"/>
              </a:rPr>
              <a:t>other companies </a:t>
            </a:r>
            <a:r>
              <a:rPr sz="1100" spc="-40" dirty="0">
                <a:solidFill>
                  <a:srgbClr val="1E0E3F"/>
                </a:solidFill>
                <a:latin typeface="Lucida Sans Unicode"/>
                <a:cs typeface="Lucida Sans Unicode"/>
              </a:rPr>
              <a:t>to benefit </a:t>
            </a:r>
            <a:r>
              <a:rPr sz="1100" spc="-55" dirty="0">
                <a:solidFill>
                  <a:srgbClr val="1E0E3F"/>
                </a:solidFill>
                <a:latin typeface="Lucida Sans Unicode"/>
                <a:cs typeface="Lucida Sans Unicode"/>
              </a:rPr>
              <a:t>from </a:t>
            </a:r>
            <a:r>
              <a:rPr sz="1100" spc="-35" dirty="0">
                <a:solidFill>
                  <a:srgbClr val="1E0E3F"/>
                </a:solidFill>
                <a:latin typeface="Lucida Sans Unicode"/>
                <a:cs typeface="Lucida Sans Unicode"/>
              </a:rPr>
              <a:t>the </a:t>
            </a:r>
            <a:r>
              <a:rPr sz="1100" spc="-55" dirty="0">
                <a:solidFill>
                  <a:srgbClr val="1E0E3F"/>
                </a:solidFill>
                <a:latin typeface="Lucida Sans Unicode"/>
                <a:cs typeface="Lucida Sans Unicode"/>
              </a:rPr>
              <a:t>learning. Additionally, </a:t>
            </a:r>
            <a:r>
              <a:rPr sz="1100" spc="-50" dirty="0">
                <a:solidFill>
                  <a:srgbClr val="1E0E3F"/>
                </a:solidFill>
                <a:latin typeface="Lucida Sans Unicode"/>
                <a:cs typeface="Lucida Sans Unicode"/>
              </a:rPr>
              <a:t>if </a:t>
            </a:r>
            <a:r>
              <a:rPr sz="1100" spc="-60" dirty="0">
                <a:solidFill>
                  <a:srgbClr val="1E0E3F"/>
                </a:solidFill>
                <a:latin typeface="Lucida Sans Unicode"/>
                <a:cs typeface="Lucida Sans Unicode"/>
              </a:rPr>
              <a:t>you </a:t>
            </a:r>
            <a:r>
              <a:rPr sz="1100" spc="-25" dirty="0">
                <a:solidFill>
                  <a:srgbClr val="1E0E3F"/>
                </a:solidFill>
                <a:latin typeface="Lucida Sans Unicode"/>
                <a:cs typeface="Lucida Sans Unicode"/>
              </a:rPr>
              <a:t>have </a:t>
            </a:r>
            <a:r>
              <a:rPr sz="1100" spc="-5" dirty="0">
                <a:solidFill>
                  <a:srgbClr val="1E0E3F"/>
                </a:solidFill>
                <a:latin typeface="Lucida Sans Unicode"/>
                <a:cs typeface="Lucida Sans Unicode"/>
              </a:rPr>
              <a:t>an  </a:t>
            </a:r>
            <a:r>
              <a:rPr sz="1100" spc="-60" dirty="0">
                <a:solidFill>
                  <a:srgbClr val="1E0E3F"/>
                </a:solidFill>
                <a:latin typeface="Lucida Sans Unicode"/>
                <a:cs typeface="Lucida Sans Unicode"/>
              </a:rPr>
              <a:t>executive </a:t>
            </a:r>
            <a:r>
              <a:rPr sz="1100" spc="-45" dirty="0">
                <a:solidFill>
                  <a:srgbClr val="1E0E3F"/>
                </a:solidFill>
                <a:latin typeface="Lucida Sans Unicode"/>
                <a:cs typeface="Lucida Sans Unicode"/>
              </a:rPr>
              <a:t>member </a:t>
            </a:r>
            <a:r>
              <a:rPr sz="1100" spc="-50" dirty="0">
                <a:solidFill>
                  <a:srgbClr val="1E0E3F"/>
                </a:solidFill>
                <a:latin typeface="Lucida Sans Unicode"/>
                <a:cs typeface="Lucida Sans Unicode"/>
              </a:rPr>
              <a:t>who </a:t>
            </a:r>
            <a:r>
              <a:rPr sz="1100" spc="-60" dirty="0">
                <a:solidFill>
                  <a:srgbClr val="1E0E3F"/>
                </a:solidFill>
                <a:latin typeface="Lucida Sans Unicode"/>
                <a:cs typeface="Lucida Sans Unicode"/>
              </a:rPr>
              <a:t>would </a:t>
            </a:r>
            <a:r>
              <a:rPr sz="1100" spc="-25" dirty="0">
                <a:solidFill>
                  <a:srgbClr val="1E0E3F"/>
                </a:solidFill>
                <a:latin typeface="Lucida Sans Unicode"/>
                <a:cs typeface="Lucida Sans Unicode"/>
              </a:rPr>
              <a:t>be </a:t>
            </a:r>
            <a:r>
              <a:rPr sz="1100" spc="-50" dirty="0">
                <a:solidFill>
                  <a:srgbClr val="1E0E3F"/>
                </a:solidFill>
                <a:latin typeface="Lucida Sans Unicode"/>
                <a:cs typeface="Lucida Sans Unicode"/>
              </a:rPr>
              <a:t>interested </a:t>
            </a:r>
            <a:r>
              <a:rPr sz="1100" spc="-65" dirty="0">
                <a:solidFill>
                  <a:srgbClr val="1E0E3F"/>
                </a:solidFill>
                <a:latin typeface="Lucida Sans Unicode"/>
                <a:cs typeface="Lucida Sans Unicode"/>
              </a:rPr>
              <a:t>in </a:t>
            </a:r>
            <a:r>
              <a:rPr sz="1100" spc="-60" dirty="0">
                <a:solidFill>
                  <a:srgbClr val="1E0E3F"/>
                </a:solidFill>
                <a:latin typeface="Lucida Sans Unicode"/>
                <a:cs typeface="Lucida Sans Unicode"/>
              </a:rPr>
              <a:t>providing </a:t>
            </a:r>
            <a:r>
              <a:rPr sz="1100" spc="-55" dirty="0">
                <a:solidFill>
                  <a:srgbClr val="1E0E3F"/>
                </a:solidFill>
                <a:latin typeface="Lucida Sans Unicode"/>
                <a:cs typeface="Lucida Sans Unicode"/>
              </a:rPr>
              <a:t>mentoring </a:t>
            </a:r>
            <a:r>
              <a:rPr sz="1100" spc="-45" dirty="0">
                <a:solidFill>
                  <a:srgbClr val="1E0E3F"/>
                </a:solidFill>
                <a:latin typeface="Lucida Sans Unicode"/>
                <a:cs typeface="Lucida Sans Unicode"/>
              </a:rPr>
              <a:t>then </a:t>
            </a:r>
            <a:r>
              <a:rPr sz="1100" spc="-35" dirty="0">
                <a:solidFill>
                  <a:srgbClr val="1E0E3F"/>
                </a:solidFill>
                <a:latin typeface="Lucida Sans Unicode"/>
                <a:cs typeface="Lucida Sans Unicode"/>
              </a:rPr>
              <a:t>please let the </a:t>
            </a:r>
            <a:r>
              <a:rPr sz="1100" spc="40" dirty="0">
                <a:solidFill>
                  <a:srgbClr val="1E0E3F"/>
                </a:solidFill>
                <a:latin typeface="Lucida Sans Unicode"/>
                <a:cs typeface="Lucida Sans Unicode"/>
              </a:rPr>
              <a:t>WiN </a:t>
            </a:r>
            <a:r>
              <a:rPr sz="1100" spc="-50" dirty="0">
                <a:solidFill>
                  <a:srgbClr val="1E0E3F"/>
                </a:solidFill>
                <a:latin typeface="Lucida Sans Unicode"/>
                <a:cs typeface="Lucida Sans Unicode"/>
              </a:rPr>
              <a:t>project  </a:t>
            </a:r>
            <a:r>
              <a:rPr sz="1100" spc="-15" dirty="0">
                <a:solidFill>
                  <a:srgbClr val="1E0E3F"/>
                </a:solidFill>
                <a:latin typeface="Lucida Sans Unicode"/>
                <a:cs typeface="Lucida Sans Unicode"/>
              </a:rPr>
              <a:t>team</a:t>
            </a:r>
            <a:r>
              <a:rPr sz="1100" spc="-135" dirty="0">
                <a:solidFill>
                  <a:srgbClr val="1E0E3F"/>
                </a:solidFill>
                <a:latin typeface="Lucida Sans Unicode"/>
                <a:cs typeface="Lucida Sans Unicode"/>
              </a:rPr>
              <a:t> </a:t>
            </a:r>
            <a:r>
              <a:rPr sz="1100" spc="-65" dirty="0">
                <a:solidFill>
                  <a:srgbClr val="1E0E3F"/>
                </a:solidFill>
                <a:latin typeface="Lucida Sans Unicode"/>
                <a:cs typeface="Lucida Sans Unicode"/>
              </a:rPr>
              <a:t>know</a:t>
            </a:r>
            <a:r>
              <a:rPr sz="1100" spc="-135" dirty="0">
                <a:solidFill>
                  <a:srgbClr val="1E0E3F"/>
                </a:solidFill>
                <a:latin typeface="Lucida Sans Unicode"/>
                <a:cs typeface="Lucida Sans Unicode"/>
              </a:rPr>
              <a:t> </a:t>
            </a:r>
            <a:r>
              <a:rPr sz="1100" spc="-15" dirty="0">
                <a:solidFill>
                  <a:srgbClr val="1E0E3F"/>
                </a:solidFill>
                <a:latin typeface="Lucida Sans Unicode"/>
                <a:cs typeface="Lucida Sans Unicode"/>
              </a:rPr>
              <a:t>via</a:t>
            </a:r>
            <a:r>
              <a:rPr sz="1100" spc="-135" dirty="0">
                <a:solidFill>
                  <a:srgbClr val="1E0E3F"/>
                </a:solidFill>
                <a:latin typeface="Lucida Sans Unicode"/>
                <a:cs typeface="Lucida Sans Unicode"/>
              </a:rPr>
              <a:t> </a:t>
            </a:r>
            <a:r>
              <a:rPr lang="en-GB" sz="1100" spc="-60" dirty="0">
                <a:solidFill>
                  <a:srgbClr val="3EBDAB"/>
                </a:solidFill>
                <a:highlight>
                  <a:srgbClr val="FFFF00"/>
                </a:highlight>
                <a:latin typeface="Lucida Sans Unicode" panose="020B0602030504020204" pitchFamily="34" charset="0"/>
                <a:cs typeface="Lucida Sans Unicode" panose="020B0602030504020204" pitchFamily="34" charset="0"/>
              </a:rPr>
              <a:t>winukned@gmail.com</a:t>
            </a:r>
            <a:r>
              <a:rPr sz="1100" spc="-75" dirty="0">
                <a:solidFill>
                  <a:srgbClr val="1E0E3F"/>
                </a:solidFill>
                <a:highlight>
                  <a:srgbClr val="FFFF00"/>
                </a:highlight>
                <a:latin typeface="Lucida Sans Unicode"/>
                <a:cs typeface="Lucida Sans Unicode"/>
                <a:hlinkClick r:id="rId2"/>
              </a:rPr>
              <a:t>.</a:t>
            </a:r>
            <a:endParaRPr sz="1100" dirty="0">
              <a:highlight>
                <a:srgbClr val="FFFF00"/>
              </a:highlight>
              <a:latin typeface="Lucida Sans Unicode"/>
              <a:cs typeface="Lucida Sans Unicode"/>
            </a:endParaRPr>
          </a:p>
          <a:p>
            <a:pPr>
              <a:lnSpc>
                <a:spcPct val="100000"/>
              </a:lnSpc>
              <a:spcBef>
                <a:spcPts val="40"/>
              </a:spcBef>
              <a:buClr>
                <a:srgbClr val="1E0E3F"/>
              </a:buClr>
              <a:buFont typeface="Lucida Sans Unicode"/>
              <a:buChar char="•"/>
            </a:pPr>
            <a:endParaRPr sz="1200" dirty="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1100" b="1" spc="5" dirty="0">
                <a:solidFill>
                  <a:srgbClr val="623C94"/>
                </a:solidFill>
                <a:latin typeface="Helvetica 55 Roman"/>
                <a:cs typeface="Helvetica 55 Roman"/>
              </a:rPr>
              <a:t>What</a:t>
            </a:r>
            <a:r>
              <a:rPr sz="1100" b="1" spc="-90" dirty="0">
                <a:solidFill>
                  <a:srgbClr val="623C94"/>
                </a:solidFill>
                <a:latin typeface="Helvetica 55 Roman"/>
                <a:cs typeface="Helvetica 55 Roman"/>
              </a:rPr>
              <a:t> </a:t>
            </a:r>
            <a:r>
              <a:rPr sz="1100" b="1" spc="-25" dirty="0">
                <a:solidFill>
                  <a:srgbClr val="623C94"/>
                </a:solidFill>
                <a:latin typeface="Helvetica 55 Roman"/>
                <a:cs typeface="Helvetica 55 Roman"/>
              </a:rPr>
              <a:t>will</a:t>
            </a:r>
            <a:r>
              <a:rPr sz="1100" b="1" spc="-85" dirty="0">
                <a:solidFill>
                  <a:srgbClr val="623C94"/>
                </a:solidFill>
                <a:latin typeface="Helvetica 55 Roman"/>
                <a:cs typeface="Helvetica 55 Roman"/>
              </a:rPr>
              <a:t> </a:t>
            </a:r>
            <a:r>
              <a:rPr sz="1100" b="1" spc="-25" dirty="0">
                <a:solidFill>
                  <a:srgbClr val="623C94"/>
                </a:solidFill>
                <a:latin typeface="Helvetica 55 Roman"/>
                <a:cs typeface="Helvetica 55 Roman"/>
              </a:rPr>
              <a:t>the</a:t>
            </a:r>
            <a:r>
              <a:rPr sz="1100" b="1" spc="-85" dirty="0">
                <a:solidFill>
                  <a:srgbClr val="623C94"/>
                </a:solidFill>
                <a:latin typeface="Helvetica 55 Roman"/>
                <a:cs typeface="Helvetica 55 Roman"/>
              </a:rPr>
              <a:t> scheme </a:t>
            </a:r>
            <a:r>
              <a:rPr sz="1100" b="1" spc="-75" dirty="0">
                <a:solidFill>
                  <a:srgbClr val="623C94"/>
                </a:solidFill>
                <a:latin typeface="Helvetica 55 Roman"/>
                <a:cs typeface="Helvetica 55 Roman"/>
              </a:rPr>
              <a:t>cost</a:t>
            </a:r>
            <a:r>
              <a:rPr sz="1100" b="1" spc="-85" dirty="0">
                <a:solidFill>
                  <a:srgbClr val="623C94"/>
                </a:solidFill>
                <a:latin typeface="Helvetica 55 Roman"/>
                <a:cs typeface="Helvetica 55 Roman"/>
              </a:rPr>
              <a:t> </a:t>
            </a:r>
            <a:r>
              <a:rPr sz="1100" b="1" spc="-20" dirty="0">
                <a:solidFill>
                  <a:srgbClr val="623C94"/>
                </a:solidFill>
                <a:latin typeface="Helvetica 55 Roman"/>
                <a:cs typeface="Helvetica 55 Roman"/>
              </a:rPr>
              <a:t>for</a:t>
            </a:r>
            <a:r>
              <a:rPr sz="1100" b="1" spc="-85" dirty="0">
                <a:solidFill>
                  <a:srgbClr val="623C94"/>
                </a:solidFill>
                <a:latin typeface="Helvetica 55 Roman"/>
                <a:cs typeface="Helvetica 55 Roman"/>
              </a:rPr>
              <a:t> </a:t>
            </a:r>
            <a:r>
              <a:rPr sz="1100" b="1" spc="-25" dirty="0">
                <a:solidFill>
                  <a:srgbClr val="623C94"/>
                </a:solidFill>
                <a:latin typeface="Helvetica 55 Roman"/>
                <a:cs typeface="Helvetica 55 Roman"/>
              </a:rPr>
              <a:t>the</a:t>
            </a:r>
            <a:r>
              <a:rPr sz="1100" b="1" spc="-85" dirty="0">
                <a:solidFill>
                  <a:srgbClr val="623C94"/>
                </a:solidFill>
                <a:latin typeface="Helvetica 55 Roman"/>
                <a:cs typeface="Helvetica 55 Roman"/>
              </a:rPr>
              <a:t> </a:t>
            </a:r>
            <a:r>
              <a:rPr sz="1100" b="1" spc="-60" dirty="0">
                <a:solidFill>
                  <a:srgbClr val="623C94"/>
                </a:solidFill>
                <a:latin typeface="Helvetica 55 Roman"/>
                <a:cs typeface="Helvetica 55 Roman"/>
              </a:rPr>
              <a:t>company?</a:t>
            </a:r>
            <a:endParaRPr sz="1100" dirty="0">
              <a:latin typeface="Helvetica 55 Roman"/>
              <a:cs typeface="Helvetica 55 Roman"/>
            </a:endParaRPr>
          </a:p>
          <a:p>
            <a:pPr marL="241300" marR="5715" indent="-228600" algn="just">
              <a:lnSpc>
                <a:spcPct val="100000"/>
              </a:lnSpc>
              <a:spcBef>
                <a:spcPts val="280"/>
              </a:spcBef>
              <a:buChar char="•"/>
              <a:tabLst>
                <a:tab pos="241300" algn="l"/>
              </a:tabLst>
            </a:pPr>
            <a:r>
              <a:rPr sz="1100" spc="-60" dirty="0">
                <a:solidFill>
                  <a:srgbClr val="1E0E3F"/>
                </a:solidFill>
                <a:latin typeface="Lucida Sans Unicode"/>
                <a:cs typeface="Lucida Sans Unicode"/>
              </a:rPr>
              <a:t>The</a:t>
            </a:r>
            <a:r>
              <a:rPr sz="1100" spc="-200" dirty="0">
                <a:solidFill>
                  <a:srgbClr val="1E0E3F"/>
                </a:solidFill>
                <a:latin typeface="Lucida Sans Unicode"/>
                <a:cs typeface="Lucida Sans Unicode"/>
              </a:rPr>
              <a:t> </a:t>
            </a:r>
            <a:r>
              <a:rPr sz="1100" spc="-45" dirty="0">
                <a:solidFill>
                  <a:srgbClr val="1E0E3F"/>
                </a:solidFill>
                <a:latin typeface="Lucida Sans Unicode"/>
                <a:cs typeface="Lucida Sans Unicode"/>
              </a:rPr>
              <a:t>programme</a:t>
            </a:r>
            <a:r>
              <a:rPr sz="1100" spc="-195" dirty="0">
                <a:solidFill>
                  <a:srgbClr val="1E0E3F"/>
                </a:solidFill>
                <a:latin typeface="Lucida Sans Unicode"/>
                <a:cs typeface="Lucida Sans Unicode"/>
              </a:rPr>
              <a:t> </a:t>
            </a:r>
            <a:r>
              <a:rPr sz="1100" spc="-70" dirty="0">
                <a:solidFill>
                  <a:srgbClr val="1E0E3F"/>
                </a:solidFill>
                <a:latin typeface="Lucida Sans Unicode"/>
                <a:cs typeface="Lucida Sans Unicode"/>
              </a:rPr>
              <a:t>is</a:t>
            </a:r>
            <a:r>
              <a:rPr sz="1100" spc="-200" dirty="0">
                <a:solidFill>
                  <a:srgbClr val="1E0E3F"/>
                </a:solidFill>
                <a:latin typeface="Lucida Sans Unicode"/>
                <a:cs typeface="Lucida Sans Unicode"/>
              </a:rPr>
              <a:t> </a:t>
            </a:r>
            <a:r>
              <a:rPr sz="1100" spc="-40" dirty="0">
                <a:solidFill>
                  <a:srgbClr val="1E0E3F"/>
                </a:solidFill>
                <a:latin typeface="Lucida Sans Unicode"/>
                <a:cs typeface="Lucida Sans Unicode"/>
              </a:rPr>
              <a:t>free</a:t>
            </a:r>
            <a:r>
              <a:rPr sz="1100" spc="-195" dirty="0">
                <a:solidFill>
                  <a:srgbClr val="1E0E3F"/>
                </a:solidFill>
                <a:latin typeface="Lucida Sans Unicode"/>
                <a:cs typeface="Lucida Sans Unicode"/>
              </a:rPr>
              <a:t> </a:t>
            </a:r>
            <a:r>
              <a:rPr sz="1100" spc="-50" dirty="0">
                <a:solidFill>
                  <a:srgbClr val="1E0E3F"/>
                </a:solidFill>
                <a:latin typeface="Lucida Sans Unicode"/>
                <a:cs typeface="Lucida Sans Unicode"/>
              </a:rPr>
              <a:t>for</a:t>
            </a:r>
            <a:r>
              <a:rPr sz="1100" spc="-195" dirty="0">
                <a:solidFill>
                  <a:srgbClr val="1E0E3F"/>
                </a:solidFill>
                <a:latin typeface="Lucida Sans Unicode"/>
                <a:cs typeface="Lucida Sans Unicode"/>
              </a:rPr>
              <a:t> </a:t>
            </a:r>
            <a:r>
              <a:rPr sz="1100" spc="65" dirty="0">
                <a:solidFill>
                  <a:srgbClr val="1E0E3F"/>
                </a:solidFill>
                <a:latin typeface="Lucida Sans Unicode"/>
                <a:cs typeface="Lucida Sans Unicode"/>
              </a:rPr>
              <a:t>a</a:t>
            </a:r>
            <a:r>
              <a:rPr sz="1100" spc="-200" dirty="0">
                <a:solidFill>
                  <a:srgbClr val="1E0E3F"/>
                </a:solidFill>
                <a:latin typeface="Lucida Sans Unicode"/>
                <a:cs typeface="Lucida Sans Unicode"/>
              </a:rPr>
              <a:t> </a:t>
            </a:r>
            <a:r>
              <a:rPr sz="1100" spc="-55" dirty="0">
                <a:solidFill>
                  <a:srgbClr val="1E0E3F"/>
                </a:solidFill>
                <a:latin typeface="Lucida Sans Unicode"/>
                <a:cs typeface="Lucida Sans Unicode"/>
              </a:rPr>
              <a:t>year.</a:t>
            </a:r>
            <a:r>
              <a:rPr sz="1100" spc="-15" dirty="0">
                <a:solidFill>
                  <a:srgbClr val="1E0E3F"/>
                </a:solidFill>
                <a:latin typeface="Lucida Sans Unicode"/>
                <a:cs typeface="Lucida Sans Unicode"/>
              </a:rPr>
              <a:t> </a:t>
            </a:r>
            <a:r>
              <a:rPr sz="1100" spc="-75" dirty="0">
                <a:solidFill>
                  <a:srgbClr val="1E0E3F"/>
                </a:solidFill>
                <a:latin typeface="Lucida Sans Unicode"/>
                <a:cs typeface="Lucida Sans Unicode"/>
              </a:rPr>
              <a:t>You</a:t>
            </a:r>
            <a:r>
              <a:rPr sz="1100" spc="-200" dirty="0">
                <a:solidFill>
                  <a:srgbClr val="1E0E3F"/>
                </a:solidFill>
                <a:latin typeface="Lucida Sans Unicode"/>
                <a:cs typeface="Lucida Sans Unicode"/>
              </a:rPr>
              <a:t> </a:t>
            </a:r>
            <a:r>
              <a:rPr sz="1100" spc="-60" dirty="0">
                <a:solidFill>
                  <a:srgbClr val="1E0E3F"/>
                </a:solidFill>
                <a:latin typeface="Lucida Sans Unicode"/>
                <a:cs typeface="Lucida Sans Unicode"/>
              </a:rPr>
              <a:t>will</a:t>
            </a:r>
            <a:r>
              <a:rPr sz="1100" spc="-195" dirty="0">
                <a:solidFill>
                  <a:srgbClr val="1E0E3F"/>
                </a:solidFill>
                <a:latin typeface="Lucida Sans Unicode"/>
                <a:cs typeface="Lucida Sans Unicode"/>
              </a:rPr>
              <a:t> </a:t>
            </a:r>
            <a:r>
              <a:rPr sz="1100" spc="-25" dirty="0">
                <a:solidFill>
                  <a:srgbClr val="1E0E3F"/>
                </a:solidFill>
                <a:latin typeface="Lucida Sans Unicode"/>
                <a:cs typeface="Lucida Sans Unicode"/>
              </a:rPr>
              <a:t>be</a:t>
            </a:r>
            <a:r>
              <a:rPr sz="1100" spc="-195" dirty="0">
                <a:solidFill>
                  <a:srgbClr val="1E0E3F"/>
                </a:solidFill>
                <a:latin typeface="Lucida Sans Unicode"/>
                <a:cs typeface="Lucida Sans Unicode"/>
              </a:rPr>
              <a:t> </a:t>
            </a:r>
            <a:r>
              <a:rPr sz="1100" spc="-45" dirty="0">
                <a:solidFill>
                  <a:srgbClr val="1E0E3F"/>
                </a:solidFill>
                <a:latin typeface="Lucida Sans Unicode"/>
                <a:cs typeface="Lucida Sans Unicode"/>
              </a:rPr>
              <a:t>asked</a:t>
            </a:r>
            <a:r>
              <a:rPr sz="1100" spc="-200" dirty="0">
                <a:solidFill>
                  <a:srgbClr val="1E0E3F"/>
                </a:solidFill>
                <a:latin typeface="Lucida Sans Unicode"/>
                <a:cs typeface="Lucida Sans Unicode"/>
              </a:rPr>
              <a:t> </a:t>
            </a:r>
            <a:r>
              <a:rPr sz="1100" spc="-40" dirty="0">
                <a:solidFill>
                  <a:srgbClr val="1E0E3F"/>
                </a:solidFill>
                <a:latin typeface="Lucida Sans Unicode"/>
                <a:cs typeface="Lucida Sans Unicode"/>
              </a:rPr>
              <a:t>to</a:t>
            </a:r>
            <a:r>
              <a:rPr sz="1100" spc="-195" dirty="0">
                <a:solidFill>
                  <a:srgbClr val="1E0E3F"/>
                </a:solidFill>
                <a:latin typeface="Lucida Sans Unicode"/>
                <a:cs typeface="Lucida Sans Unicode"/>
              </a:rPr>
              <a:t> </a:t>
            </a:r>
            <a:r>
              <a:rPr sz="1100" spc="-55" dirty="0">
                <a:solidFill>
                  <a:srgbClr val="1E0E3F"/>
                </a:solidFill>
                <a:latin typeface="Lucida Sans Unicode"/>
                <a:cs typeface="Lucida Sans Unicode"/>
              </a:rPr>
              <a:t>support</a:t>
            </a:r>
            <a:r>
              <a:rPr sz="1100" spc="-200" dirty="0">
                <a:solidFill>
                  <a:srgbClr val="1E0E3F"/>
                </a:solidFill>
                <a:latin typeface="Lucida Sans Unicode"/>
                <a:cs typeface="Lucida Sans Unicode"/>
              </a:rPr>
              <a:t> </a:t>
            </a:r>
            <a:r>
              <a:rPr sz="1100" spc="-35" dirty="0">
                <a:solidFill>
                  <a:srgbClr val="1E0E3F"/>
                </a:solidFill>
                <a:latin typeface="Lucida Sans Unicode"/>
                <a:cs typeface="Lucida Sans Unicode"/>
              </a:rPr>
              <a:t>the</a:t>
            </a:r>
            <a:r>
              <a:rPr sz="1100" spc="-195" dirty="0">
                <a:solidFill>
                  <a:srgbClr val="1E0E3F"/>
                </a:solidFill>
                <a:latin typeface="Lucida Sans Unicode"/>
                <a:cs typeface="Lucida Sans Unicode"/>
              </a:rPr>
              <a:t> </a:t>
            </a:r>
            <a:r>
              <a:rPr sz="1100" spc="-35" dirty="0">
                <a:solidFill>
                  <a:srgbClr val="1E0E3F"/>
                </a:solidFill>
                <a:latin typeface="Lucida Sans Unicode"/>
                <a:cs typeface="Lucida Sans Unicode"/>
              </a:rPr>
              <a:t>travel</a:t>
            </a:r>
            <a:r>
              <a:rPr sz="1100" spc="-195" dirty="0">
                <a:solidFill>
                  <a:srgbClr val="1E0E3F"/>
                </a:solidFill>
                <a:latin typeface="Lucida Sans Unicode"/>
                <a:cs typeface="Lucida Sans Unicode"/>
              </a:rPr>
              <a:t> </a:t>
            </a:r>
            <a:r>
              <a:rPr sz="1100" spc="-60" dirty="0">
                <a:solidFill>
                  <a:srgbClr val="1E0E3F"/>
                </a:solidFill>
                <a:latin typeface="Lucida Sans Unicode"/>
                <a:cs typeface="Lucida Sans Unicode"/>
              </a:rPr>
              <a:t>costs</a:t>
            </a:r>
            <a:r>
              <a:rPr sz="1100" spc="-200" dirty="0">
                <a:solidFill>
                  <a:srgbClr val="1E0E3F"/>
                </a:solidFill>
                <a:latin typeface="Lucida Sans Unicode"/>
                <a:cs typeface="Lucida Sans Unicode"/>
              </a:rPr>
              <a:t> </a:t>
            </a:r>
            <a:r>
              <a:rPr sz="1100" spc="-50" dirty="0">
                <a:solidFill>
                  <a:srgbClr val="1E0E3F"/>
                </a:solidFill>
                <a:latin typeface="Lucida Sans Unicode"/>
                <a:cs typeface="Lucida Sans Unicode"/>
              </a:rPr>
              <a:t>for</a:t>
            </a:r>
            <a:r>
              <a:rPr sz="1100" spc="-195" dirty="0">
                <a:solidFill>
                  <a:srgbClr val="1E0E3F"/>
                </a:solidFill>
                <a:latin typeface="Lucida Sans Unicode"/>
                <a:cs typeface="Lucida Sans Unicode"/>
              </a:rPr>
              <a:t> </a:t>
            </a:r>
            <a:r>
              <a:rPr sz="1100" spc="-35" dirty="0">
                <a:solidFill>
                  <a:srgbClr val="1E0E3F"/>
                </a:solidFill>
                <a:latin typeface="Lucida Sans Unicode"/>
                <a:cs typeface="Lucida Sans Unicode"/>
              </a:rPr>
              <a:t>the</a:t>
            </a:r>
            <a:r>
              <a:rPr sz="1100" spc="-200" dirty="0">
                <a:solidFill>
                  <a:srgbClr val="1E0E3F"/>
                </a:solidFill>
                <a:latin typeface="Lucida Sans Unicode"/>
                <a:cs typeface="Lucida Sans Unicode"/>
              </a:rPr>
              <a:t> </a:t>
            </a:r>
            <a:r>
              <a:rPr sz="1100" spc="-55" dirty="0">
                <a:solidFill>
                  <a:srgbClr val="1E0E3F"/>
                </a:solidFill>
                <a:latin typeface="Lucida Sans Unicode"/>
                <a:cs typeface="Lucida Sans Unicode"/>
              </a:rPr>
              <a:t>individual</a:t>
            </a:r>
            <a:r>
              <a:rPr sz="1100" spc="-195" dirty="0">
                <a:solidFill>
                  <a:srgbClr val="1E0E3F"/>
                </a:solidFill>
                <a:latin typeface="Lucida Sans Unicode"/>
                <a:cs typeface="Lucida Sans Unicode"/>
              </a:rPr>
              <a:t> </a:t>
            </a:r>
            <a:r>
              <a:rPr sz="1100" spc="-55" dirty="0">
                <a:solidFill>
                  <a:srgbClr val="1E0E3F"/>
                </a:solidFill>
                <a:latin typeface="Lucida Sans Unicode"/>
                <a:cs typeface="Lucida Sans Unicode"/>
              </a:rPr>
              <a:t>(however  </a:t>
            </a:r>
            <a:r>
              <a:rPr sz="1100" spc="-60" dirty="0">
                <a:solidFill>
                  <a:srgbClr val="1E0E3F"/>
                </a:solidFill>
                <a:latin typeface="Lucida Sans Unicode"/>
                <a:cs typeface="Lucida Sans Unicode"/>
              </a:rPr>
              <a:t>this </a:t>
            </a:r>
            <a:r>
              <a:rPr sz="1100" spc="-70" dirty="0">
                <a:solidFill>
                  <a:srgbClr val="1E0E3F"/>
                </a:solidFill>
                <a:latin typeface="Lucida Sans Unicode"/>
                <a:cs typeface="Lucida Sans Unicode"/>
              </a:rPr>
              <a:t>is</a:t>
            </a:r>
            <a:r>
              <a:rPr sz="1100" spc="-215" dirty="0">
                <a:solidFill>
                  <a:srgbClr val="1E0E3F"/>
                </a:solidFill>
                <a:latin typeface="Lucida Sans Unicode"/>
                <a:cs typeface="Lucida Sans Unicode"/>
              </a:rPr>
              <a:t> </a:t>
            </a:r>
            <a:r>
              <a:rPr sz="1100" spc="-50" dirty="0">
                <a:solidFill>
                  <a:srgbClr val="1E0E3F"/>
                </a:solidFill>
                <a:latin typeface="Lucida Sans Unicode"/>
                <a:cs typeface="Lucida Sans Unicode"/>
              </a:rPr>
              <a:t>negotiable).</a:t>
            </a:r>
            <a:endParaRPr sz="1100" dirty="0">
              <a:latin typeface="Lucida Sans Unicode"/>
              <a:cs typeface="Lucida Sans Unicode"/>
            </a:endParaRPr>
          </a:p>
          <a:p>
            <a:pPr>
              <a:lnSpc>
                <a:spcPct val="100000"/>
              </a:lnSpc>
              <a:spcBef>
                <a:spcPts val="45"/>
              </a:spcBef>
              <a:buClr>
                <a:srgbClr val="1E0E3F"/>
              </a:buClr>
              <a:buFont typeface="Lucida Sans Unicode"/>
              <a:buChar char="•"/>
            </a:pPr>
            <a:endParaRPr sz="1200" dirty="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</a:pPr>
            <a:r>
              <a:rPr sz="1100" b="1" spc="-75" dirty="0">
                <a:solidFill>
                  <a:srgbClr val="623C94"/>
                </a:solidFill>
                <a:latin typeface="Helvetica 55 Roman"/>
                <a:cs typeface="Helvetica 55 Roman"/>
              </a:rPr>
              <a:t>Does</a:t>
            </a:r>
            <a:r>
              <a:rPr sz="1100" b="1" spc="-85" dirty="0">
                <a:solidFill>
                  <a:srgbClr val="623C94"/>
                </a:solidFill>
                <a:latin typeface="Helvetica 55 Roman"/>
                <a:cs typeface="Helvetica 55 Roman"/>
              </a:rPr>
              <a:t> </a:t>
            </a:r>
            <a:r>
              <a:rPr sz="1100" b="1" spc="-25" dirty="0">
                <a:solidFill>
                  <a:srgbClr val="623C94"/>
                </a:solidFill>
                <a:latin typeface="Helvetica 55 Roman"/>
                <a:cs typeface="Helvetica 55 Roman"/>
              </a:rPr>
              <a:t>the</a:t>
            </a:r>
            <a:r>
              <a:rPr sz="1100" b="1" spc="-85" dirty="0">
                <a:solidFill>
                  <a:srgbClr val="623C94"/>
                </a:solidFill>
                <a:latin typeface="Helvetica 55 Roman"/>
                <a:cs typeface="Helvetica 55 Roman"/>
              </a:rPr>
              <a:t> </a:t>
            </a:r>
            <a:r>
              <a:rPr sz="1100" b="1" spc="-55" dirty="0">
                <a:solidFill>
                  <a:srgbClr val="623C94"/>
                </a:solidFill>
                <a:latin typeface="Helvetica 55 Roman"/>
                <a:cs typeface="Helvetica 55 Roman"/>
              </a:rPr>
              <a:t>company</a:t>
            </a:r>
            <a:r>
              <a:rPr sz="1100" b="1" spc="-85" dirty="0">
                <a:solidFill>
                  <a:srgbClr val="623C94"/>
                </a:solidFill>
                <a:latin typeface="Helvetica 55 Roman"/>
                <a:cs typeface="Helvetica 55 Roman"/>
              </a:rPr>
              <a:t> </a:t>
            </a:r>
            <a:r>
              <a:rPr sz="1100" b="1" spc="-35" dirty="0">
                <a:solidFill>
                  <a:srgbClr val="623C94"/>
                </a:solidFill>
                <a:latin typeface="Helvetica 55 Roman"/>
                <a:cs typeface="Helvetica 55 Roman"/>
              </a:rPr>
              <a:t>have</a:t>
            </a:r>
            <a:r>
              <a:rPr sz="1100" b="1" spc="-85" dirty="0">
                <a:solidFill>
                  <a:srgbClr val="623C94"/>
                </a:solidFill>
                <a:latin typeface="Helvetica 55 Roman"/>
                <a:cs typeface="Helvetica 55 Roman"/>
              </a:rPr>
              <a:t> </a:t>
            </a:r>
            <a:r>
              <a:rPr sz="1100" b="1" spc="5" dirty="0">
                <a:solidFill>
                  <a:srgbClr val="623C94"/>
                </a:solidFill>
                <a:latin typeface="Helvetica 55 Roman"/>
                <a:cs typeface="Helvetica 55 Roman"/>
              </a:rPr>
              <a:t>a</a:t>
            </a:r>
            <a:r>
              <a:rPr sz="1100" b="1" spc="-85" dirty="0">
                <a:solidFill>
                  <a:srgbClr val="623C94"/>
                </a:solidFill>
                <a:latin typeface="Helvetica 55 Roman"/>
                <a:cs typeface="Helvetica 55 Roman"/>
              </a:rPr>
              <a:t> </a:t>
            </a:r>
            <a:r>
              <a:rPr sz="1100" b="1" spc="-35" dirty="0">
                <a:solidFill>
                  <a:srgbClr val="623C94"/>
                </a:solidFill>
                <a:latin typeface="Helvetica 55 Roman"/>
                <a:cs typeface="Helvetica 55 Roman"/>
              </a:rPr>
              <a:t>say</a:t>
            </a:r>
            <a:r>
              <a:rPr sz="1100" b="1" spc="-85" dirty="0">
                <a:solidFill>
                  <a:srgbClr val="623C94"/>
                </a:solidFill>
                <a:latin typeface="Helvetica 55 Roman"/>
                <a:cs typeface="Helvetica 55 Roman"/>
              </a:rPr>
              <a:t> </a:t>
            </a:r>
            <a:r>
              <a:rPr sz="1100" b="1" spc="-35" dirty="0">
                <a:solidFill>
                  <a:srgbClr val="623C94"/>
                </a:solidFill>
                <a:latin typeface="Helvetica 55 Roman"/>
                <a:cs typeface="Helvetica 55 Roman"/>
              </a:rPr>
              <a:t>in</a:t>
            </a:r>
            <a:r>
              <a:rPr sz="1100" b="1" spc="-85" dirty="0">
                <a:solidFill>
                  <a:srgbClr val="623C94"/>
                </a:solidFill>
                <a:latin typeface="Helvetica 55 Roman"/>
                <a:cs typeface="Helvetica 55 Roman"/>
              </a:rPr>
              <a:t> </a:t>
            </a:r>
            <a:r>
              <a:rPr sz="1100" b="1" spc="-60" dirty="0">
                <a:solidFill>
                  <a:srgbClr val="623C94"/>
                </a:solidFill>
                <a:latin typeface="Helvetica 55 Roman"/>
                <a:cs typeface="Helvetica 55 Roman"/>
              </a:rPr>
              <a:t>which</a:t>
            </a:r>
            <a:r>
              <a:rPr sz="1100" b="1" spc="-85" dirty="0">
                <a:solidFill>
                  <a:srgbClr val="623C94"/>
                </a:solidFill>
                <a:latin typeface="Helvetica 55 Roman"/>
                <a:cs typeface="Helvetica 55 Roman"/>
              </a:rPr>
              <a:t> </a:t>
            </a:r>
            <a:r>
              <a:rPr sz="1100" b="1" spc="-40" dirty="0">
                <a:solidFill>
                  <a:srgbClr val="623C94"/>
                </a:solidFill>
                <a:latin typeface="Helvetica 55 Roman"/>
                <a:cs typeface="Helvetica 55 Roman"/>
              </a:rPr>
              <a:t>candidate</a:t>
            </a:r>
            <a:r>
              <a:rPr sz="1100" b="1" spc="-85" dirty="0">
                <a:solidFill>
                  <a:srgbClr val="623C94"/>
                </a:solidFill>
                <a:latin typeface="Helvetica 55 Roman"/>
                <a:cs typeface="Helvetica 55 Roman"/>
              </a:rPr>
              <a:t> </a:t>
            </a:r>
            <a:r>
              <a:rPr sz="1100" b="1" spc="-20" dirty="0">
                <a:solidFill>
                  <a:srgbClr val="623C94"/>
                </a:solidFill>
                <a:latin typeface="Helvetica 55 Roman"/>
                <a:cs typeface="Helvetica 55 Roman"/>
              </a:rPr>
              <a:t>they</a:t>
            </a:r>
            <a:r>
              <a:rPr sz="1100" b="1" spc="-85" dirty="0">
                <a:solidFill>
                  <a:srgbClr val="623C94"/>
                </a:solidFill>
                <a:latin typeface="Helvetica 55 Roman"/>
                <a:cs typeface="Helvetica 55 Roman"/>
              </a:rPr>
              <a:t> </a:t>
            </a:r>
            <a:r>
              <a:rPr sz="1100" b="1" spc="-25" dirty="0">
                <a:solidFill>
                  <a:srgbClr val="623C94"/>
                </a:solidFill>
                <a:latin typeface="Helvetica 55 Roman"/>
                <a:cs typeface="Helvetica 55 Roman"/>
              </a:rPr>
              <a:t>take</a:t>
            </a:r>
            <a:r>
              <a:rPr sz="1100" b="1" spc="-85" dirty="0">
                <a:solidFill>
                  <a:srgbClr val="623C94"/>
                </a:solidFill>
                <a:latin typeface="Helvetica 55 Roman"/>
                <a:cs typeface="Helvetica 55 Roman"/>
              </a:rPr>
              <a:t> on?</a:t>
            </a:r>
            <a:endParaRPr sz="1100" dirty="0">
              <a:latin typeface="Helvetica 55 Roman"/>
              <a:cs typeface="Helvetica 55 Roman"/>
            </a:endParaRPr>
          </a:p>
          <a:p>
            <a:pPr marL="241300" marR="5715" indent="-228600" algn="just">
              <a:lnSpc>
                <a:spcPct val="100000"/>
              </a:lnSpc>
              <a:spcBef>
                <a:spcPts val="284"/>
              </a:spcBef>
              <a:buChar char="•"/>
              <a:tabLst>
                <a:tab pos="241300" algn="l"/>
              </a:tabLst>
            </a:pPr>
            <a:r>
              <a:rPr sz="1100" spc="-60" dirty="0">
                <a:solidFill>
                  <a:srgbClr val="1E0E3F"/>
                </a:solidFill>
                <a:latin typeface="Lucida Sans Unicode"/>
                <a:cs typeface="Lucida Sans Unicode"/>
              </a:rPr>
              <a:t>The </a:t>
            </a:r>
            <a:r>
              <a:rPr sz="1100" spc="-50" dirty="0">
                <a:solidFill>
                  <a:srgbClr val="1E0E3F"/>
                </a:solidFill>
                <a:latin typeface="Lucida Sans Unicode"/>
                <a:cs typeface="Lucida Sans Unicode"/>
              </a:rPr>
              <a:t>initial </a:t>
            </a:r>
            <a:r>
              <a:rPr sz="1100" spc="-65" dirty="0">
                <a:solidFill>
                  <a:srgbClr val="1E0E3F"/>
                </a:solidFill>
                <a:latin typeface="Lucida Sans Unicode"/>
                <a:cs typeface="Lucida Sans Unicode"/>
              </a:rPr>
              <a:t>screening, </a:t>
            </a:r>
            <a:r>
              <a:rPr sz="1100" spc="-60" dirty="0">
                <a:solidFill>
                  <a:srgbClr val="1E0E3F"/>
                </a:solidFill>
                <a:latin typeface="Lucida Sans Unicode"/>
                <a:cs typeface="Lucida Sans Unicode"/>
              </a:rPr>
              <a:t>recruiting </a:t>
            </a:r>
            <a:r>
              <a:rPr sz="1100" spc="-20" dirty="0">
                <a:solidFill>
                  <a:srgbClr val="1E0E3F"/>
                </a:solidFill>
                <a:latin typeface="Lucida Sans Unicode"/>
                <a:cs typeface="Lucida Sans Unicode"/>
              </a:rPr>
              <a:t>and </a:t>
            </a:r>
            <a:r>
              <a:rPr sz="1100" spc="-50" dirty="0">
                <a:solidFill>
                  <a:srgbClr val="1E0E3F"/>
                </a:solidFill>
                <a:latin typeface="Lucida Sans Unicode"/>
                <a:cs typeface="Lucida Sans Unicode"/>
              </a:rPr>
              <a:t>interviews </a:t>
            </a:r>
            <a:r>
              <a:rPr sz="1100" spc="-60" dirty="0">
                <a:solidFill>
                  <a:srgbClr val="1E0E3F"/>
                </a:solidFill>
                <a:latin typeface="Lucida Sans Unicode"/>
                <a:cs typeface="Lucida Sans Unicode"/>
              </a:rPr>
              <a:t>will </a:t>
            </a:r>
            <a:r>
              <a:rPr sz="1100" spc="-25" dirty="0">
                <a:solidFill>
                  <a:srgbClr val="1E0E3F"/>
                </a:solidFill>
                <a:latin typeface="Lucida Sans Unicode"/>
                <a:cs typeface="Lucida Sans Unicode"/>
              </a:rPr>
              <a:t>be </a:t>
            </a:r>
            <a:r>
              <a:rPr sz="1100" spc="-45" dirty="0">
                <a:solidFill>
                  <a:srgbClr val="1E0E3F"/>
                </a:solidFill>
                <a:latin typeface="Lucida Sans Unicode"/>
                <a:cs typeface="Lucida Sans Unicode"/>
              </a:rPr>
              <a:t>carried </a:t>
            </a:r>
            <a:r>
              <a:rPr sz="1100" spc="-55" dirty="0">
                <a:solidFill>
                  <a:srgbClr val="1E0E3F"/>
                </a:solidFill>
                <a:latin typeface="Lucida Sans Unicode"/>
                <a:cs typeface="Lucida Sans Unicode"/>
              </a:rPr>
              <a:t>out </a:t>
            </a:r>
            <a:r>
              <a:rPr sz="1100" spc="-30" dirty="0">
                <a:solidFill>
                  <a:srgbClr val="1E0E3F"/>
                </a:solidFill>
                <a:latin typeface="Lucida Sans Unicode"/>
                <a:cs typeface="Lucida Sans Unicode"/>
              </a:rPr>
              <a:t>by </a:t>
            </a:r>
            <a:r>
              <a:rPr sz="1100" spc="-35" dirty="0">
                <a:solidFill>
                  <a:srgbClr val="1E0E3F"/>
                </a:solidFill>
                <a:latin typeface="Lucida Sans Unicode"/>
                <a:cs typeface="Lucida Sans Unicode"/>
              </a:rPr>
              <a:t>the </a:t>
            </a:r>
            <a:r>
              <a:rPr sz="1100" spc="40" dirty="0">
                <a:solidFill>
                  <a:srgbClr val="1E0E3F"/>
                </a:solidFill>
                <a:latin typeface="Lucida Sans Unicode"/>
                <a:cs typeface="Lucida Sans Unicode"/>
              </a:rPr>
              <a:t>WiN </a:t>
            </a:r>
            <a:r>
              <a:rPr sz="1100" spc="-35" dirty="0">
                <a:solidFill>
                  <a:srgbClr val="1E0E3F"/>
                </a:solidFill>
                <a:latin typeface="Lucida Sans Unicode"/>
                <a:cs typeface="Lucida Sans Unicode"/>
              </a:rPr>
              <a:t>team. </a:t>
            </a:r>
            <a:r>
              <a:rPr sz="1100" spc="-60" dirty="0">
                <a:solidFill>
                  <a:srgbClr val="1E0E3F"/>
                </a:solidFill>
                <a:latin typeface="Lucida Sans Unicode"/>
                <a:cs typeface="Lucida Sans Unicode"/>
              </a:rPr>
              <a:t>However, </a:t>
            </a:r>
            <a:r>
              <a:rPr sz="1100" spc="-35" dirty="0">
                <a:solidFill>
                  <a:srgbClr val="1E0E3F"/>
                </a:solidFill>
                <a:latin typeface="Lucida Sans Unicode"/>
                <a:cs typeface="Lucida Sans Unicode"/>
              </a:rPr>
              <a:t>the  </a:t>
            </a:r>
            <a:r>
              <a:rPr sz="1100" spc="-40" dirty="0">
                <a:solidFill>
                  <a:srgbClr val="1E0E3F"/>
                </a:solidFill>
                <a:latin typeface="Lucida Sans Unicode"/>
                <a:cs typeface="Lucida Sans Unicode"/>
              </a:rPr>
              <a:t>company</a:t>
            </a:r>
            <a:r>
              <a:rPr sz="1100" spc="-60" dirty="0">
                <a:solidFill>
                  <a:srgbClr val="1E0E3F"/>
                </a:solidFill>
                <a:latin typeface="Lucida Sans Unicode"/>
                <a:cs typeface="Lucida Sans Unicode"/>
              </a:rPr>
              <a:t> will</a:t>
            </a:r>
            <a:r>
              <a:rPr sz="1100" spc="-55" dirty="0">
                <a:solidFill>
                  <a:srgbClr val="1E0E3F"/>
                </a:solidFill>
                <a:latin typeface="Lucida Sans Unicode"/>
                <a:cs typeface="Lucida Sans Unicode"/>
              </a:rPr>
              <a:t> </a:t>
            </a:r>
            <a:r>
              <a:rPr sz="1100" spc="-25" dirty="0">
                <a:solidFill>
                  <a:srgbClr val="1E0E3F"/>
                </a:solidFill>
                <a:latin typeface="Lucida Sans Unicode"/>
                <a:cs typeface="Lucida Sans Unicode"/>
              </a:rPr>
              <a:t>have</a:t>
            </a:r>
            <a:r>
              <a:rPr sz="1100" spc="-55" dirty="0">
                <a:solidFill>
                  <a:srgbClr val="1E0E3F"/>
                </a:solidFill>
                <a:latin typeface="Lucida Sans Unicode"/>
                <a:cs typeface="Lucida Sans Unicode"/>
              </a:rPr>
              <a:t> </a:t>
            </a:r>
            <a:r>
              <a:rPr sz="1100" spc="-35" dirty="0">
                <a:solidFill>
                  <a:srgbClr val="1E0E3F"/>
                </a:solidFill>
                <a:latin typeface="Lucida Sans Unicode"/>
                <a:cs typeface="Lucida Sans Unicode"/>
              </a:rPr>
              <a:t>the</a:t>
            </a:r>
            <a:r>
              <a:rPr sz="1100" spc="-55" dirty="0">
                <a:solidFill>
                  <a:srgbClr val="1E0E3F"/>
                </a:solidFill>
                <a:latin typeface="Lucida Sans Unicode"/>
                <a:cs typeface="Lucida Sans Unicode"/>
              </a:rPr>
              <a:t> </a:t>
            </a:r>
            <a:r>
              <a:rPr sz="1100" spc="-35" dirty="0">
                <a:solidFill>
                  <a:srgbClr val="1E0E3F"/>
                </a:solidFill>
                <a:latin typeface="Lucida Sans Unicode"/>
                <a:cs typeface="Lucida Sans Unicode"/>
              </a:rPr>
              <a:t>final</a:t>
            </a:r>
            <a:r>
              <a:rPr sz="1100" spc="-60" dirty="0">
                <a:solidFill>
                  <a:srgbClr val="1E0E3F"/>
                </a:solidFill>
                <a:latin typeface="Lucida Sans Unicode"/>
                <a:cs typeface="Lucida Sans Unicode"/>
              </a:rPr>
              <a:t> </a:t>
            </a:r>
            <a:r>
              <a:rPr sz="1100" spc="-55" dirty="0">
                <a:solidFill>
                  <a:srgbClr val="1E0E3F"/>
                </a:solidFill>
                <a:latin typeface="Lucida Sans Unicode"/>
                <a:cs typeface="Lucida Sans Unicode"/>
              </a:rPr>
              <a:t>selection </a:t>
            </a:r>
            <a:r>
              <a:rPr sz="1100" spc="-45" dirty="0">
                <a:solidFill>
                  <a:srgbClr val="1E0E3F"/>
                </a:solidFill>
                <a:latin typeface="Lucida Sans Unicode"/>
                <a:cs typeface="Lucida Sans Unicode"/>
              </a:rPr>
              <a:t>of</a:t>
            </a:r>
            <a:r>
              <a:rPr sz="1100" spc="-55" dirty="0">
                <a:solidFill>
                  <a:srgbClr val="1E0E3F"/>
                </a:solidFill>
                <a:latin typeface="Lucida Sans Unicode"/>
                <a:cs typeface="Lucida Sans Unicode"/>
              </a:rPr>
              <a:t> </a:t>
            </a:r>
            <a:r>
              <a:rPr sz="1100" spc="-35" dirty="0">
                <a:solidFill>
                  <a:srgbClr val="1E0E3F"/>
                </a:solidFill>
                <a:latin typeface="Lucida Sans Unicode"/>
                <a:cs typeface="Lucida Sans Unicode"/>
              </a:rPr>
              <a:t>the</a:t>
            </a:r>
            <a:r>
              <a:rPr sz="1100" spc="-55" dirty="0">
                <a:solidFill>
                  <a:srgbClr val="1E0E3F"/>
                </a:solidFill>
                <a:latin typeface="Lucida Sans Unicode"/>
                <a:cs typeface="Lucida Sans Unicode"/>
              </a:rPr>
              <a:t> </a:t>
            </a:r>
            <a:r>
              <a:rPr sz="1100" spc="-35" dirty="0">
                <a:solidFill>
                  <a:srgbClr val="1E0E3F"/>
                </a:solidFill>
                <a:latin typeface="Lucida Sans Unicode"/>
                <a:cs typeface="Lucida Sans Unicode"/>
              </a:rPr>
              <a:t>candidates</a:t>
            </a:r>
            <a:r>
              <a:rPr sz="1100" spc="-55" dirty="0">
                <a:solidFill>
                  <a:srgbClr val="1E0E3F"/>
                </a:solidFill>
                <a:latin typeface="Lucida Sans Unicode"/>
                <a:cs typeface="Lucida Sans Unicode"/>
              </a:rPr>
              <a:t> </a:t>
            </a:r>
            <a:r>
              <a:rPr sz="1100" spc="-50" dirty="0">
                <a:solidFill>
                  <a:srgbClr val="1E0E3F"/>
                </a:solidFill>
                <a:latin typeface="Lucida Sans Unicode"/>
                <a:cs typeface="Lucida Sans Unicode"/>
              </a:rPr>
              <a:t>who</a:t>
            </a:r>
            <a:r>
              <a:rPr sz="1100" spc="-60" dirty="0">
                <a:solidFill>
                  <a:srgbClr val="1E0E3F"/>
                </a:solidFill>
                <a:latin typeface="Lucida Sans Unicode"/>
                <a:cs typeface="Lucida Sans Unicode"/>
              </a:rPr>
              <a:t> </a:t>
            </a:r>
            <a:r>
              <a:rPr sz="1100" spc="-25" dirty="0">
                <a:solidFill>
                  <a:srgbClr val="1E0E3F"/>
                </a:solidFill>
                <a:latin typeface="Lucida Sans Unicode"/>
                <a:cs typeface="Lucida Sans Unicode"/>
              </a:rPr>
              <a:t>have</a:t>
            </a:r>
            <a:r>
              <a:rPr sz="1100" spc="-55" dirty="0">
                <a:solidFill>
                  <a:srgbClr val="1E0E3F"/>
                </a:solidFill>
                <a:latin typeface="Lucida Sans Unicode"/>
                <a:cs typeface="Lucida Sans Unicode"/>
              </a:rPr>
              <a:t> </a:t>
            </a:r>
            <a:r>
              <a:rPr sz="1100" spc="-40" dirty="0">
                <a:solidFill>
                  <a:srgbClr val="1E0E3F"/>
                </a:solidFill>
                <a:latin typeface="Lucida Sans Unicode"/>
                <a:cs typeface="Lucida Sans Unicode"/>
              </a:rPr>
              <a:t>passed</a:t>
            </a:r>
            <a:r>
              <a:rPr sz="1100" spc="-55" dirty="0">
                <a:solidFill>
                  <a:srgbClr val="1E0E3F"/>
                </a:solidFill>
                <a:latin typeface="Lucida Sans Unicode"/>
                <a:cs typeface="Lucida Sans Unicode"/>
              </a:rPr>
              <a:t> </a:t>
            </a:r>
            <a:r>
              <a:rPr sz="1100" spc="-35" dirty="0">
                <a:solidFill>
                  <a:srgbClr val="1E0E3F"/>
                </a:solidFill>
                <a:latin typeface="Lucida Sans Unicode"/>
                <a:cs typeface="Lucida Sans Unicode"/>
              </a:rPr>
              <a:t>the</a:t>
            </a:r>
            <a:r>
              <a:rPr sz="1100" spc="-55" dirty="0">
                <a:solidFill>
                  <a:srgbClr val="1E0E3F"/>
                </a:solidFill>
                <a:latin typeface="Lucida Sans Unicode"/>
                <a:cs typeface="Lucida Sans Unicode"/>
              </a:rPr>
              <a:t> </a:t>
            </a:r>
            <a:r>
              <a:rPr sz="1100" spc="40" dirty="0">
                <a:solidFill>
                  <a:srgbClr val="1E0E3F"/>
                </a:solidFill>
                <a:latin typeface="Lucida Sans Unicode"/>
                <a:cs typeface="Lucida Sans Unicode"/>
              </a:rPr>
              <a:t>WiN</a:t>
            </a:r>
            <a:r>
              <a:rPr sz="1100" spc="-55" dirty="0">
                <a:solidFill>
                  <a:srgbClr val="1E0E3F"/>
                </a:solidFill>
                <a:latin typeface="Lucida Sans Unicode"/>
                <a:cs typeface="Lucida Sans Unicode"/>
              </a:rPr>
              <a:t> </a:t>
            </a:r>
            <a:r>
              <a:rPr sz="1100" spc="-45" dirty="0">
                <a:solidFill>
                  <a:srgbClr val="1E0E3F"/>
                </a:solidFill>
                <a:latin typeface="Lucida Sans Unicode"/>
                <a:cs typeface="Lucida Sans Unicode"/>
              </a:rPr>
              <a:t>interview</a:t>
            </a:r>
            <a:r>
              <a:rPr sz="1100" spc="-60" dirty="0">
                <a:solidFill>
                  <a:srgbClr val="1E0E3F"/>
                </a:solidFill>
                <a:latin typeface="Lucida Sans Unicode"/>
                <a:cs typeface="Lucida Sans Unicode"/>
              </a:rPr>
              <a:t> </a:t>
            </a:r>
            <a:r>
              <a:rPr sz="1100" spc="-70" dirty="0">
                <a:solidFill>
                  <a:srgbClr val="1E0E3F"/>
                </a:solidFill>
                <a:latin typeface="Lucida Sans Unicode"/>
                <a:cs typeface="Lucida Sans Unicode"/>
              </a:rPr>
              <a:t>process. </a:t>
            </a:r>
            <a:r>
              <a:rPr sz="1100" spc="-15" dirty="0">
                <a:solidFill>
                  <a:srgbClr val="1E0E3F"/>
                </a:solidFill>
                <a:highlight>
                  <a:srgbClr val="FFFF00"/>
                </a:highlight>
                <a:latin typeface="Lucida Sans Unicode"/>
                <a:cs typeface="Lucida Sans Unicode"/>
              </a:rPr>
              <a:t>It</a:t>
            </a:r>
            <a:r>
              <a:rPr sz="1100" spc="-140" dirty="0">
                <a:solidFill>
                  <a:srgbClr val="1E0E3F"/>
                </a:solidFill>
                <a:highlight>
                  <a:srgbClr val="FFFF00"/>
                </a:highlight>
                <a:latin typeface="Lucida Sans Unicode"/>
                <a:cs typeface="Lucida Sans Unicode"/>
              </a:rPr>
              <a:t> </a:t>
            </a:r>
            <a:r>
              <a:rPr sz="1100" spc="-70" dirty="0">
                <a:solidFill>
                  <a:srgbClr val="1E0E3F"/>
                </a:solidFill>
                <a:highlight>
                  <a:srgbClr val="FFFF00"/>
                </a:highlight>
                <a:latin typeface="Lucida Sans Unicode"/>
                <a:cs typeface="Lucida Sans Unicode"/>
              </a:rPr>
              <a:t>is</a:t>
            </a:r>
            <a:r>
              <a:rPr sz="1100" spc="-140" dirty="0">
                <a:solidFill>
                  <a:srgbClr val="1E0E3F"/>
                </a:solidFill>
                <a:highlight>
                  <a:srgbClr val="FFFF00"/>
                </a:highlight>
                <a:latin typeface="Lucida Sans Unicode"/>
                <a:cs typeface="Lucida Sans Unicode"/>
              </a:rPr>
              <a:t> </a:t>
            </a:r>
            <a:r>
              <a:rPr sz="1100" spc="-40" dirty="0">
                <a:solidFill>
                  <a:srgbClr val="1E0E3F"/>
                </a:solidFill>
                <a:highlight>
                  <a:srgbClr val="FFFF00"/>
                </a:highlight>
                <a:latin typeface="Lucida Sans Unicode"/>
                <a:cs typeface="Lucida Sans Unicode"/>
              </a:rPr>
              <a:t>important</a:t>
            </a:r>
            <a:r>
              <a:rPr sz="1100" spc="-140" dirty="0">
                <a:solidFill>
                  <a:srgbClr val="1E0E3F"/>
                </a:solidFill>
                <a:highlight>
                  <a:srgbClr val="FFFF00"/>
                </a:highlight>
                <a:latin typeface="Lucida Sans Unicode"/>
                <a:cs typeface="Lucida Sans Unicode"/>
              </a:rPr>
              <a:t> </a:t>
            </a:r>
            <a:r>
              <a:rPr sz="1100" spc="-35" dirty="0">
                <a:solidFill>
                  <a:srgbClr val="1E0E3F"/>
                </a:solidFill>
                <a:highlight>
                  <a:srgbClr val="FFFF00"/>
                </a:highlight>
                <a:latin typeface="Lucida Sans Unicode"/>
                <a:cs typeface="Lucida Sans Unicode"/>
              </a:rPr>
              <a:t>the</a:t>
            </a:r>
            <a:r>
              <a:rPr sz="1100" spc="-140" dirty="0">
                <a:solidFill>
                  <a:srgbClr val="1E0E3F"/>
                </a:solidFill>
                <a:highlight>
                  <a:srgbClr val="FFFF00"/>
                </a:highlight>
                <a:latin typeface="Lucida Sans Unicode"/>
                <a:cs typeface="Lucida Sans Unicode"/>
              </a:rPr>
              <a:t> </a:t>
            </a:r>
            <a:r>
              <a:rPr sz="1100" spc="-40" dirty="0">
                <a:solidFill>
                  <a:srgbClr val="1E0E3F"/>
                </a:solidFill>
                <a:highlight>
                  <a:srgbClr val="FFFF00"/>
                </a:highlight>
                <a:latin typeface="Lucida Sans Unicode"/>
                <a:cs typeface="Lucida Sans Unicode"/>
              </a:rPr>
              <a:t>company</a:t>
            </a:r>
            <a:r>
              <a:rPr sz="1100" spc="-145" dirty="0">
                <a:solidFill>
                  <a:srgbClr val="1E0E3F"/>
                </a:solidFill>
                <a:highlight>
                  <a:srgbClr val="FFFF00"/>
                </a:highlight>
                <a:latin typeface="Lucida Sans Unicode"/>
                <a:cs typeface="Lucida Sans Unicode"/>
              </a:rPr>
              <a:t> </a:t>
            </a:r>
            <a:r>
              <a:rPr sz="1100" spc="-30" dirty="0">
                <a:solidFill>
                  <a:srgbClr val="1E0E3F"/>
                </a:solidFill>
                <a:highlight>
                  <a:srgbClr val="FFFF00"/>
                </a:highlight>
                <a:latin typeface="Lucida Sans Unicode"/>
                <a:cs typeface="Lucida Sans Unicode"/>
              </a:rPr>
              <a:t>has </a:t>
            </a:r>
            <a:r>
              <a:rPr sz="1100" spc="-35" dirty="0">
                <a:solidFill>
                  <a:srgbClr val="1E0E3F"/>
                </a:solidFill>
                <a:highlight>
                  <a:srgbClr val="FFFF00"/>
                </a:highlight>
                <a:latin typeface="Lucida Sans Unicode"/>
                <a:cs typeface="Lucida Sans Unicode"/>
              </a:rPr>
              <a:t>the</a:t>
            </a:r>
            <a:r>
              <a:rPr sz="1100" spc="-135" dirty="0">
                <a:solidFill>
                  <a:srgbClr val="1E0E3F"/>
                </a:solidFill>
                <a:highlight>
                  <a:srgbClr val="FFFF00"/>
                </a:highlight>
                <a:latin typeface="Lucida Sans Unicode"/>
                <a:cs typeface="Lucida Sans Unicode"/>
              </a:rPr>
              <a:t> </a:t>
            </a:r>
            <a:r>
              <a:rPr sz="1100" spc="-35" dirty="0">
                <a:solidFill>
                  <a:srgbClr val="1E0E3F"/>
                </a:solidFill>
                <a:highlight>
                  <a:srgbClr val="FFFF00"/>
                </a:highlight>
                <a:latin typeface="Lucida Sans Unicode"/>
                <a:cs typeface="Lucida Sans Unicode"/>
              </a:rPr>
              <a:t>final</a:t>
            </a:r>
            <a:r>
              <a:rPr sz="1100" spc="-135" dirty="0">
                <a:solidFill>
                  <a:srgbClr val="1E0E3F"/>
                </a:solidFill>
                <a:highlight>
                  <a:srgbClr val="FFFF00"/>
                </a:highlight>
                <a:latin typeface="Lucida Sans Unicode"/>
                <a:cs typeface="Lucida Sans Unicode"/>
              </a:rPr>
              <a:t> </a:t>
            </a:r>
            <a:r>
              <a:rPr sz="1100" spc="-15" dirty="0">
                <a:solidFill>
                  <a:srgbClr val="1E0E3F"/>
                </a:solidFill>
                <a:highlight>
                  <a:srgbClr val="FFFF00"/>
                </a:highlight>
                <a:latin typeface="Lucida Sans Unicode"/>
                <a:cs typeface="Lucida Sans Unicode"/>
              </a:rPr>
              <a:t>say</a:t>
            </a:r>
            <a:r>
              <a:rPr lang="en-GB" sz="1100" spc="-15" dirty="0">
                <a:solidFill>
                  <a:srgbClr val="1E0E3F"/>
                </a:solidFill>
                <a:highlight>
                  <a:srgbClr val="FFFF00"/>
                </a:highlight>
                <a:latin typeface="Lucida Sans Unicode"/>
                <a:cs typeface="Lucida Sans Unicode"/>
              </a:rPr>
              <a:t>,</a:t>
            </a:r>
            <a:r>
              <a:rPr sz="1100" spc="-135" dirty="0">
                <a:solidFill>
                  <a:srgbClr val="1E0E3F"/>
                </a:solidFill>
                <a:highlight>
                  <a:srgbClr val="FFFF00"/>
                </a:highlight>
                <a:latin typeface="Lucida Sans Unicode"/>
                <a:cs typeface="Lucida Sans Unicode"/>
              </a:rPr>
              <a:t> </a:t>
            </a:r>
            <a:r>
              <a:rPr sz="1100" spc="-40" dirty="0">
                <a:solidFill>
                  <a:srgbClr val="1E0E3F"/>
                </a:solidFill>
                <a:highlight>
                  <a:srgbClr val="FFFF00"/>
                </a:highlight>
                <a:latin typeface="Lucida Sans Unicode"/>
                <a:cs typeface="Lucida Sans Unicode"/>
              </a:rPr>
              <a:t>to</a:t>
            </a:r>
            <a:r>
              <a:rPr sz="1100" spc="-135" dirty="0">
                <a:solidFill>
                  <a:srgbClr val="1E0E3F"/>
                </a:solidFill>
                <a:highlight>
                  <a:srgbClr val="FFFF00"/>
                </a:highlight>
                <a:latin typeface="Lucida Sans Unicode"/>
                <a:cs typeface="Lucida Sans Unicode"/>
              </a:rPr>
              <a:t> </a:t>
            </a:r>
            <a:r>
              <a:rPr sz="1100" spc="-60" dirty="0">
                <a:solidFill>
                  <a:srgbClr val="1E0E3F"/>
                </a:solidFill>
                <a:highlight>
                  <a:srgbClr val="FFFF00"/>
                </a:highlight>
                <a:latin typeface="Lucida Sans Unicode"/>
                <a:cs typeface="Lucida Sans Unicode"/>
              </a:rPr>
              <a:t>ensure</a:t>
            </a:r>
            <a:r>
              <a:rPr sz="1100" spc="-135" dirty="0">
                <a:solidFill>
                  <a:srgbClr val="1E0E3F"/>
                </a:solidFill>
                <a:highlight>
                  <a:srgbClr val="FFFF00"/>
                </a:highlight>
                <a:latin typeface="Lucida Sans Unicode"/>
                <a:cs typeface="Lucida Sans Unicode"/>
              </a:rPr>
              <a:t> </a:t>
            </a:r>
            <a:r>
              <a:rPr sz="1100" spc="-40" dirty="0">
                <a:solidFill>
                  <a:srgbClr val="1E0E3F"/>
                </a:solidFill>
                <a:highlight>
                  <a:srgbClr val="FFFF00"/>
                </a:highlight>
                <a:latin typeface="Lucida Sans Unicode"/>
                <a:cs typeface="Lucida Sans Unicode"/>
              </a:rPr>
              <a:t>it</a:t>
            </a:r>
            <a:r>
              <a:rPr sz="1100" spc="-130" dirty="0">
                <a:solidFill>
                  <a:srgbClr val="1E0E3F"/>
                </a:solidFill>
                <a:highlight>
                  <a:srgbClr val="FFFF00"/>
                </a:highlight>
                <a:latin typeface="Lucida Sans Unicode"/>
                <a:cs typeface="Lucida Sans Unicode"/>
              </a:rPr>
              <a:t> </a:t>
            </a:r>
            <a:r>
              <a:rPr sz="1100" spc="-70" dirty="0">
                <a:solidFill>
                  <a:srgbClr val="1E0E3F"/>
                </a:solidFill>
                <a:highlight>
                  <a:srgbClr val="FFFF00"/>
                </a:highlight>
                <a:latin typeface="Lucida Sans Unicode"/>
                <a:cs typeface="Lucida Sans Unicode"/>
              </a:rPr>
              <a:t>is</a:t>
            </a:r>
            <a:r>
              <a:rPr sz="1100" spc="-135" dirty="0">
                <a:solidFill>
                  <a:srgbClr val="1E0E3F"/>
                </a:solidFill>
                <a:highlight>
                  <a:srgbClr val="FFFF00"/>
                </a:highlight>
                <a:latin typeface="Lucida Sans Unicode"/>
                <a:cs typeface="Lucida Sans Unicode"/>
              </a:rPr>
              <a:t> </a:t>
            </a:r>
            <a:r>
              <a:rPr sz="1100" spc="-35" dirty="0">
                <a:solidFill>
                  <a:srgbClr val="1E0E3F"/>
                </a:solidFill>
                <a:highlight>
                  <a:srgbClr val="FFFF00"/>
                </a:highlight>
                <a:latin typeface="Lucida Sans Unicode"/>
                <a:cs typeface="Lucida Sans Unicode"/>
              </a:rPr>
              <a:t>the</a:t>
            </a:r>
            <a:r>
              <a:rPr sz="1100" spc="-135" dirty="0">
                <a:solidFill>
                  <a:srgbClr val="1E0E3F"/>
                </a:solidFill>
                <a:highlight>
                  <a:srgbClr val="FFFF00"/>
                </a:highlight>
                <a:latin typeface="Lucida Sans Unicode"/>
                <a:cs typeface="Lucida Sans Unicode"/>
              </a:rPr>
              <a:t> </a:t>
            </a:r>
            <a:r>
              <a:rPr sz="1100" spc="-55" dirty="0">
                <a:solidFill>
                  <a:srgbClr val="1E0E3F"/>
                </a:solidFill>
                <a:highlight>
                  <a:srgbClr val="FFFF00"/>
                </a:highlight>
                <a:latin typeface="Lucida Sans Unicode"/>
                <a:cs typeface="Lucida Sans Unicode"/>
              </a:rPr>
              <a:t>right</a:t>
            </a:r>
            <a:r>
              <a:rPr sz="1100" spc="-135" dirty="0">
                <a:solidFill>
                  <a:srgbClr val="1E0E3F"/>
                </a:solidFill>
                <a:highlight>
                  <a:srgbClr val="FFFF00"/>
                </a:highlight>
                <a:latin typeface="Lucida Sans Unicode"/>
                <a:cs typeface="Lucida Sans Unicode"/>
              </a:rPr>
              <a:t> </a:t>
            </a:r>
            <a:r>
              <a:rPr sz="1100" spc="-25" dirty="0">
                <a:solidFill>
                  <a:srgbClr val="1E0E3F"/>
                </a:solidFill>
                <a:highlight>
                  <a:srgbClr val="FFFF00"/>
                </a:highlight>
                <a:latin typeface="Lucida Sans Unicode"/>
                <a:cs typeface="Lucida Sans Unicode"/>
              </a:rPr>
              <a:t>fit</a:t>
            </a:r>
            <a:r>
              <a:rPr sz="1100" spc="-135" dirty="0">
                <a:solidFill>
                  <a:srgbClr val="1E0E3F"/>
                </a:solidFill>
                <a:highlight>
                  <a:srgbClr val="FFFF00"/>
                </a:highlight>
                <a:latin typeface="Lucida Sans Unicode"/>
                <a:cs typeface="Lucida Sans Unicode"/>
              </a:rPr>
              <a:t> </a:t>
            </a:r>
            <a:r>
              <a:rPr sz="1100" spc="-50" dirty="0">
                <a:solidFill>
                  <a:srgbClr val="1E0E3F"/>
                </a:solidFill>
                <a:highlight>
                  <a:srgbClr val="FFFF00"/>
                </a:highlight>
                <a:latin typeface="Lucida Sans Unicode"/>
                <a:cs typeface="Lucida Sans Unicode"/>
              </a:rPr>
              <a:t>for</a:t>
            </a:r>
            <a:r>
              <a:rPr sz="1100" spc="-135" dirty="0">
                <a:solidFill>
                  <a:srgbClr val="1E0E3F"/>
                </a:solidFill>
                <a:highlight>
                  <a:srgbClr val="FFFF00"/>
                </a:highlight>
                <a:latin typeface="Lucida Sans Unicode"/>
                <a:cs typeface="Lucida Sans Unicode"/>
              </a:rPr>
              <a:t> </a:t>
            </a:r>
            <a:r>
              <a:rPr sz="1100" spc="-50" dirty="0">
                <a:solidFill>
                  <a:srgbClr val="1E0E3F"/>
                </a:solidFill>
                <a:highlight>
                  <a:srgbClr val="FFFF00"/>
                </a:highlight>
                <a:latin typeface="Lucida Sans Unicode"/>
                <a:cs typeface="Lucida Sans Unicode"/>
              </a:rPr>
              <a:t>their</a:t>
            </a:r>
            <a:r>
              <a:rPr sz="1100" spc="-130" dirty="0">
                <a:solidFill>
                  <a:srgbClr val="1E0E3F"/>
                </a:solidFill>
                <a:highlight>
                  <a:srgbClr val="FFFF00"/>
                </a:highlight>
                <a:latin typeface="Lucida Sans Unicode"/>
                <a:cs typeface="Lucida Sans Unicode"/>
              </a:rPr>
              <a:t> </a:t>
            </a:r>
            <a:r>
              <a:rPr sz="1100" spc="-55" dirty="0">
                <a:solidFill>
                  <a:srgbClr val="1E0E3F"/>
                </a:solidFill>
                <a:highlight>
                  <a:srgbClr val="FFFF00"/>
                </a:highlight>
                <a:latin typeface="Lucida Sans Unicode"/>
                <a:cs typeface="Lucida Sans Unicode"/>
              </a:rPr>
              <a:t>organisation’s</a:t>
            </a:r>
            <a:r>
              <a:rPr sz="1100" spc="-135" dirty="0">
                <a:solidFill>
                  <a:srgbClr val="1E0E3F"/>
                </a:solidFill>
                <a:highlight>
                  <a:srgbClr val="FFFF00"/>
                </a:highlight>
                <a:latin typeface="Lucida Sans Unicode"/>
                <a:cs typeface="Lucida Sans Unicode"/>
              </a:rPr>
              <a:t> </a:t>
            </a:r>
            <a:r>
              <a:rPr sz="1100" spc="-65" dirty="0">
                <a:solidFill>
                  <a:srgbClr val="1E0E3F"/>
                </a:solidFill>
                <a:highlight>
                  <a:srgbClr val="FFFF00"/>
                </a:highlight>
                <a:latin typeface="Lucida Sans Unicode"/>
                <a:cs typeface="Lucida Sans Unicode"/>
              </a:rPr>
              <a:t>culture</a:t>
            </a:r>
            <a:r>
              <a:rPr sz="1100" spc="-135" dirty="0">
                <a:solidFill>
                  <a:srgbClr val="1E0E3F"/>
                </a:solidFill>
                <a:highlight>
                  <a:srgbClr val="FFFF00"/>
                </a:highlight>
                <a:latin typeface="Lucida Sans Unicode"/>
                <a:cs typeface="Lucida Sans Unicode"/>
              </a:rPr>
              <a:t> </a:t>
            </a:r>
            <a:r>
              <a:rPr sz="1100" spc="-20" dirty="0">
                <a:solidFill>
                  <a:srgbClr val="1E0E3F"/>
                </a:solidFill>
                <a:highlight>
                  <a:srgbClr val="FFFF00"/>
                </a:highlight>
                <a:latin typeface="Lucida Sans Unicode"/>
                <a:cs typeface="Lucida Sans Unicode"/>
              </a:rPr>
              <a:t>and</a:t>
            </a:r>
            <a:r>
              <a:rPr sz="1100" spc="-135" dirty="0">
                <a:solidFill>
                  <a:srgbClr val="1E0E3F"/>
                </a:solidFill>
                <a:highlight>
                  <a:srgbClr val="FFFF00"/>
                </a:highlight>
                <a:latin typeface="Lucida Sans Unicode"/>
                <a:cs typeface="Lucida Sans Unicode"/>
              </a:rPr>
              <a:t> </a:t>
            </a:r>
            <a:r>
              <a:rPr sz="1100" spc="-60" dirty="0">
                <a:solidFill>
                  <a:srgbClr val="1E0E3F"/>
                </a:solidFill>
                <a:highlight>
                  <a:srgbClr val="FFFF00"/>
                </a:highlight>
                <a:latin typeface="Lucida Sans Unicode"/>
                <a:cs typeface="Lucida Sans Unicode"/>
              </a:rPr>
              <a:t>need</a:t>
            </a:r>
            <a:r>
              <a:rPr lang="en-GB" sz="1100" spc="-60" dirty="0">
                <a:solidFill>
                  <a:srgbClr val="1E0E3F"/>
                </a:solidFill>
                <a:highlight>
                  <a:srgbClr val="FFFF00"/>
                </a:highlight>
                <a:latin typeface="Lucida Sans Unicode"/>
                <a:cs typeface="Lucida Sans Unicode"/>
              </a:rPr>
              <a:t>s; therefore, CVs will be provided for their review and interviews facilitated to ensure this</a:t>
            </a:r>
            <a:r>
              <a:rPr sz="1100" spc="-60" dirty="0">
                <a:solidFill>
                  <a:srgbClr val="1E0E3F"/>
                </a:solidFill>
                <a:highlight>
                  <a:srgbClr val="FFFF00"/>
                </a:highlight>
                <a:latin typeface="Lucida Sans Unicode"/>
                <a:cs typeface="Lucida Sans Unicode"/>
              </a:rPr>
              <a:t>.</a:t>
            </a:r>
            <a:endParaRPr sz="1100" dirty="0">
              <a:highlight>
                <a:srgbClr val="FFFF00"/>
              </a:highlight>
              <a:latin typeface="Lucida Sans Unicode"/>
              <a:cs typeface="Lucida Sans Unicode"/>
            </a:endParaRPr>
          </a:p>
          <a:p>
            <a:pPr>
              <a:lnSpc>
                <a:spcPct val="100000"/>
              </a:lnSpc>
              <a:spcBef>
                <a:spcPts val="40"/>
              </a:spcBef>
              <a:buClr>
                <a:srgbClr val="1E0E3F"/>
              </a:buClr>
              <a:buFont typeface="Lucida Sans Unicode"/>
              <a:buChar char="•"/>
            </a:pPr>
            <a:endParaRPr sz="1200" dirty="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</a:pPr>
            <a:r>
              <a:rPr sz="1100" b="1" spc="-70" dirty="0">
                <a:solidFill>
                  <a:srgbClr val="623C94"/>
                </a:solidFill>
                <a:latin typeface="Helvetica 55 Roman"/>
                <a:cs typeface="Helvetica 55 Roman"/>
              </a:rPr>
              <a:t>Is</a:t>
            </a:r>
            <a:r>
              <a:rPr sz="1100" b="1" spc="-90" dirty="0">
                <a:solidFill>
                  <a:srgbClr val="623C94"/>
                </a:solidFill>
                <a:latin typeface="Helvetica 55 Roman"/>
                <a:cs typeface="Helvetica 55 Roman"/>
              </a:rPr>
              <a:t> </a:t>
            </a:r>
            <a:r>
              <a:rPr sz="1100" b="1" spc="-35" dirty="0">
                <a:solidFill>
                  <a:srgbClr val="623C94"/>
                </a:solidFill>
                <a:latin typeface="Helvetica 55 Roman"/>
                <a:cs typeface="Helvetica 55 Roman"/>
              </a:rPr>
              <a:t>there</a:t>
            </a:r>
            <a:r>
              <a:rPr sz="1100" b="1" spc="-85" dirty="0">
                <a:solidFill>
                  <a:srgbClr val="623C94"/>
                </a:solidFill>
                <a:latin typeface="Helvetica 55 Roman"/>
                <a:cs typeface="Helvetica 55 Roman"/>
              </a:rPr>
              <a:t> </a:t>
            </a:r>
            <a:r>
              <a:rPr sz="1100" b="1" spc="5" dirty="0">
                <a:solidFill>
                  <a:srgbClr val="623C94"/>
                </a:solidFill>
                <a:latin typeface="Helvetica 55 Roman"/>
                <a:cs typeface="Helvetica 55 Roman"/>
              </a:rPr>
              <a:t>a</a:t>
            </a:r>
            <a:r>
              <a:rPr sz="1100" b="1" spc="-85" dirty="0">
                <a:solidFill>
                  <a:srgbClr val="623C94"/>
                </a:solidFill>
                <a:latin typeface="Helvetica 55 Roman"/>
                <a:cs typeface="Helvetica 55 Roman"/>
              </a:rPr>
              <a:t> </a:t>
            </a:r>
            <a:r>
              <a:rPr sz="1100" b="1" spc="-50" dirty="0">
                <a:solidFill>
                  <a:srgbClr val="623C94"/>
                </a:solidFill>
                <a:latin typeface="Helvetica 55 Roman"/>
                <a:cs typeface="Helvetica 55 Roman"/>
              </a:rPr>
              <a:t>required</a:t>
            </a:r>
            <a:r>
              <a:rPr sz="1100" b="1" spc="-85" dirty="0">
                <a:solidFill>
                  <a:srgbClr val="623C94"/>
                </a:solidFill>
                <a:latin typeface="Helvetica 55 Roman"/>
                <a:cs typeface="Helvetica 55 Roman"/>
              </a:rPr>
              <a:t> </a:t>
            </a:r>
            <a:r>
              <a:rPr sz="1100" b="1" spc="-45" dirty="0">
                <a:solidFill>
                  <a:srgbClr val="623C94"/>
                </a:solidFill>
                <a:latin typeface="Helvetica 55 Roman"/>
                <a:cs typeface="Helvetica 55 Roman"/>
              </a:rPr>
              <a:t>level</a:t>
            </a:r>
            <a:r>
              <a:rPr sz="1100" b="1" spc="-85" dirty="0">
                <a:solidFill>
                  <a:srgbClr val="623C94"/>
                </a:solidFill>
                <a:latin typeface="Helvetica 55 Roman"/>
                <a:cs typeface="Helvetica 55 Roman"/>
              </a:rPr>
              <a:t> </a:t>
            </a:r>
            <a:r>
              <a:rPr sz="1100" b="1" spc="-20" dirty="0">
                <a:solidFill>
                  <a:srgbClr val="623C94"/>
                </a:solidFill>
                <a:latin typeface="Helvetica 55 Roman"/>
                <a:cs typeface="Helvetica 55 Roman"/>
              </a:rPr>
              <a:t>of</a:t>
            </a:r>
            <a:r>
              <a:rPr sz="1100" b="1" spc="-85" dirty="0">
                <a:solidFill>
                  <a:srgbClr val="623C94"/>
                </a:solidFill>
                <a:latin typeface="Helvetica 55 Roman"/>
                <a:cs typeface="Helvetica 55 Roman"/>
              </a:rPr>
              <a:t> </a:t>
            </a:r>
            <a:r>
              <a:rPr sz="1100" b="1" spc="-55" dirty="0">
                <a:solidFill>
                  <a:srgbClr val="623C94"/>
                </a:solidFill>
                <a:latin typeface="Helvetica 55 Roman"/>
                <a:cs typeface="Helvetica 55 Roman"/>
              </a:rPr>
              <a:t>support?</a:t>
            </a:r>
            <a:endParaRPr sz="1100" dirty="0">
              <a:latin typeface="Helvetica 55 Roman"/>
              <a:cs typeface="Helvetica 55 Roman"/>
            </a:endParaRPr>
          </a:p>
          <a:p>
            <a:pPr marL="241300" marR="5715" indent="-228600" algn="just">
              <a:lnSpc>
                <a:spcPct val="100000"/>
              </a:lnSpc>
              <a:spcBef>
                <a:spcPts val="285"/>
              </a:spcBef>
              <a:buChar char="•"/>
              <a:tabLst>
                <a:tab pos="241300" algn="l"/>
              </a:tabLst>
            </a:pPr>
            <a:r>
              <a:rPr sz="1100" spc="-60" dirty="0">
                <a:solidFill>
                  <a:srgbClr val="1E0E3F"/>
                </a:solidFill>
                <a:latin typeface="Lucida Sans Unicode"/>
                <a:cs typeface="Lucida Sans Unicode"/>
              </a:rPr>
              <a:t>The </a:t>
            </a:r>
            <a:r>
              <a:rPr sz="1100" spc="-40" dirty="0">
                <a:solidFill>
                  <a:srgbClr val="1E0E3F"/>
                </a:solidFill>
                <a:latin typeface="Lucida Sans Unicode"/>
                <a:cs typeface="Lucida Sans Unicode"/>
              </a:rPr>
              <a:t>company </a:t>
            </a:r>
            <a:r>
              <a:rPr sz="1100" spc="-60" dirty="0">
                <a:solidFill>
                  <a:srgbClr val="1E0E3F"/>
                </a:solidFill>
                <a:latin typeface="Lucida Sans Unicode"/>
                <a:cs typeface="Lucida Sans Unicode"/>
              </a:rPr>
              <a:t>will </a:t>
            </a:r>
            <a:r>
              <a:rPr sz="1100" spc="-25" dirty="0">
                <a:solidFill>
                  <a:srgbClr val="1E0E3F"/>
                </a:solidFill>
                <a:latin typeface="Lucida Sans Unicode"/>
                <a:cs typeface="Lucida Sans Unicode"/>
              </a:rPr>
              <a:t>be </a:t>
            </a:r>
            <a:r>
              <a:rPr sz="1100" spc="-55" dirty="0">
                <a:solidFill>
                  <a:srgbClr val="1E0E3F"/>
                </a:solidFill>
                <a:latin typeface="Lucida Sans Unicode"/>
                <a:cs typeface="Lucida Sans Unicode"/>
              </a:rPr>
              <a:t>required </a:t>
            </a:r>
            <a:r>
              <a:rPr sz="1100" spc="-40" dirty="0">
                <a:solidFill>
                  <a:srgbClr val="1E0E3F"/>
                </a:solidFill>
                <a:latin typeface="Lucida Sans Unicode"/>
                <a:cs typeface="Lucida Sans Unicode"/>
              </a:rPr>
              <a:t>to </a:t>
            </a:r>
            <a:r>
              <a:rPr sz="1100" spc="-55" dirty="0">
                <a:solidFill>
                  <a:srgbClr val="1E0E3F"/>
                </a:solidFill>
                <a:latin typeface="Lucida Sans Unicode"/>
                <a:cs typeface="Lucida Sans Unicode"/>
              </a:rPr>
              <a:t>support </a:t>
            </a:r>
            <a:r>
              <a:rPr sz="1100" spc="-20" dirty="0">
                <a:solidFill>
                  <a:srgbClr val="1E0E3F"/>
                </a:solidFill>
                <a:latin typeface="Lucida Sans Unicode"/>
                <a:cs typeface="Lucida Sans Unicode"/>
              </a:rPr>
              <a:t>and </a:t>
            </a:r>
            <a:r>
              <a:rPr sz="1100" spc="-45" dirty="0">
                <a:solidFill>
                  <a:srgbClr val="1E0E3F"/>
                </a:solidFill>
                <a:latin typeface="Lucida Sans Unicode"/>
                <a:cs typeface="Lucida Sans Unicode"/>
              </a:rPr>
              <a:t>onboard </a:t>
            </a:r>
            <a:r>
              <a:rPr sz="1100" spc="-35" dirty="0">
                <a:solidFill>
                  <a:srgbClr val="1E0E3F"/>
                </a:solidFill>
                <a:latin typeface="Lucida Sans Unicode"/>
                <a:cs typeface="Lucida Sans Unicode"/>
              </a:rPr>
              <a:t>the </a:t>
            </a:r>
            <a:r>
              <a:rPr sz="1100" spc="35" dirty="0">
                <a:solidFill>
                  <a:srgbClr val="1E0E3F"/>
                </a:solidFill>
                <a:latin typeface="Lucida Sans Unicode"/>
                <a:cs typeface="Lucida Sans Unicode"/>
              </a:rPr>
              <a:t>NED </a:t>
            </a:r>
            <a:r>
              <a:rPr sz="1100" spc="-20" dirty="0">
                <a:solidFill>
                  <a:srgbClr val="1E0E3F"/>
                </a:solidFill>
                <a:latin typeface="Lucida Sans Unicode"/>
                <a:cs typeface="Lucida Sans Unicode"/>
              </a:rPr>
              <a:t>and </a:t>
            </a:r>
            <a:r>
              <a:rPr sz="1100" spc="-55" dirty="0">
                <a:solidFill>
                  <a:srgbClr val="1E0E3F"/>
                </a:solidFill>
                <a:latin typeface="Lucida Sans Unicode"/>
                <a:cs typeface="Lucida Sans Unicode"/>
              </a:rPr>
              <a:t>provide knowledge </a:t>
            </a:r>
            <a:r>
              <a:rPr sz="1100" spc="-40" dirty="0">
                <a:solidFill>
                  <a:srgbClr val="1E0E3F"/>
                </a:solidFill>
                <a:latin typeface="Lucida Sans Unicode"/>
                <a:cs typeface="Lucida Sans Unicode"/>
              </a:rPr>
              <a:t>transfer to  allow</a:t>
            </a:r>
            <a:r>
              <a:rPr sz="1100" spc="-75" dirty="0">
                <a:solidFill>
                  <a:srgbClr val="1E0E3F"/>
                </a:solidFill>
                <a:latin typeface="Lucida Sans Unicode"/>
                <a:cs typeface="Lucida Sans Unicode"/>
              </a:rPr>
              <a:t> </a:t>
            </a:r>
            <a:r>
              <a:rPr sz="1100" spc="-35" dirty="0">
                <a:solidFill>
                  <a:srgbClr val="1E0E3F"/>
                </a:solidFill>
                <a:latin typeface="Lucida Sans Unicode"/>
                <a:cs typeface="Lucida Sans Unicode"/>
              </a:rPr>
              <a:t>the</a:t>
            </a:r>
            <a:r>
              <a:rPr sz="1100" spc="-65" dirty="0">
                <a:solidFill>
                  <a:srgbClr val="1E0E3F"/>
                </a:solidFill>
                <a:latin typeface="Lucida Sans Unicode"/>
                <a:cs typeface="Lucida Sans Unicode"/>
              </a:rPr>
              <a:t> </a:t>
            </a:r>
            <a:r>
              <a:rPr sz="1100" spc="-30" dirty="0">
                <a:solidFill>
                  <a:srgbClr val="1E0E3F"/>
                </a:solidFill>
                <a:latin typeface="Lucida Sans Unicode"/>
                <a:cs typeface="Lucida Sans Unicode"/>
              </a:rPr>
              <a:t>candidate</a:t>
            </a:r>
            <a:r>
              <a:rPr sz="1100" spc="-65" dirty="0">
                <a:solidFill>
                  <a:srgbClr val="1E0E3F"/>
                </a:solidFill>
                <a:latin typeface="Lucida Sans Unicode"/>
                <a:cs typeface="Lucida Sans Unicode"/>
              </a:rPr>
              <a:t> </a:t>
            </a:r>
            <a:r>
              <a:rPr sz="1100" spc="-40" dirty="0">
                <a:solidFill>
                  <a:srgbClr val="1E0E3F"/>
                </a:solidFill>
                <a:latin typeface="Lucida Sans Unicode"/>
                <a:cs typeface="Lucida Sans Unicode"/>
              </a:rPr>
              <a:t>to</a:t>
            </a:r>
            <a:r>
              <a:rPr sz="1100" spc="-65" dirty="0">
                <a:solidFill>
                  <a:srgbClr val="1E0E3F"/>
                </a:solidFill>
                <a:latin typeface="Lucida Sans Unicode"/>
                <a:cs typeface="Lucida Sans Unicode"/>
              </a:rPr>
              <a:t> </a:t>
            </a:r>
            <a:r>
              <a:rPr sz="1100" spc="-25" dirty="0">
                <a:solidFill>
                  <a:srgbClr val="1E0E3F"/>
                </a:solidFill>
                <a:latin typeface="Lucida Sans Unicode"/>
                <a:cs typeface="Lucida Sans Unicode"/>
              </a:rPr>
              <a:t>get</a:t>
            </a:r>
            <a:r>
              <a:rPr sz="1100" spc="-65" dirty="0">
                <a:solidFill>
                  <a:srgbClr val="1E0E3F"/>
                </a:solidFill>
                <a:latin typeface="Lucida Sans Unicode"/>
                <a:cs typeface="Lucida Sans Unicode"/>
              </a:rPr>
              <a:t> </a:t>
            </a:r>
            <a:r>
              <a:rPr sz="1100" spc="-55" dirty="0">
                <a:solidFill>
                  <a:srgbClr val="1E0E3F"/>
                </a:solidFill>
                <a:latin typeface="Lucida Sans Unicode"/>
                <a:cs typeface="Lucida Sans Unicode"/>
              </a:rPr>
              <a:t>up</a:t>
            </a:r>
            <a:r>
              <a:rPr sz="1100" spc="-65" dirty="0">
                <a:solidFill>
                  <a:srgbClr val="1E0E3F"/>
                </a:solidFill>
                <a:latin typeface="Lucida Sans Unicode"/>
                <a:cs typeface="Lucida Sans Unicode"/>
              </a:rPr>
              <a:t> </a:t>
            </a:r>
            <a:r>
              <a:rPr sz="1100" spc="-40" dirty="0">
                <a:solidFill>
                  <a:srgbClr val="1E0E3F"/>
                </a:solidFill>
                <a:latin typeface="Lucida Sans Unicode"/>
                <a:cs typeface="Lucida Sans Unicode"/>
              </a:rPr>
              <a:t>to</a:t>
            </a:r>
            <a:r>
              <a:rPr sz="1100" spc="-65" dirty="0">
                <a:solidFill>
                  <a:srgbClr val="1E0E3F"/>
                </a:solidFill>
                <a:latin typeface="Lucida Sans Unicode"/>
                <a:cs typeface="Lucida Sans Unicode"/>
              </a:rPr>
              <a:t> </a:t>
            </a:r>
            <a:r>
              <a:rPr sz="1100" spc="-45" dirty="0">
                <a:solidFill>
                  <a:srgbClr val="1E0E3F"/>
                </a:solidFill>
                <a:latin typeface="Lucida Sans Unicode"/>
                <a:cs typeface="Lucida Sans Unicode"/>
              </a:rPr>
              <a:t>speed</a:t>
            </a:r>
            <a:r>
              <a:rPr sz="1100" spc="-65" dirty="0">
                <a:solidFill>
                  <a:srgbClr val="1E0E3F"/>
                </a:solidFill>
                <a:latin typeface="Lucida Sans Unicode"/>
                <a:cs typeface="Lucida Sans Unicode"/>
              </a:rPr>
              <a:t> quickly </a:t>
            </a:r>
            <a:r>
              <a:rPr sz="1100" spc="-45" dirty="0">
                <a:solidFill>
                  <a:srgbClr val="1E0E3F"/>
                </a:solidFill>
                <a:latin typeface="Lucida Sans Unicode"/>
                <a:cs typeface="Lucida Sans Unicode"/>
              </a:rPr>
              <a:t>with</a:t>
            </a:r>
            <a:r>
              <a:rPr sz="1100" spc="-65" dirty="0">
                <a:solidFill>
                  <a:srgbClr val="1E0E3F"/>
                </a:solidFill>
                <a:latin typeface="Lucida Sans Unicode"/>
                <a:cs typeface="Lucida Sans Unicode"/>
              </a:rPr>
              <a:t> </a:t>
            </a:r>
            <a:r>
              <a:rPr sz="1100" spc="-55" dirty="0">
                <a:solidFill>
                  <a:srgbClr val="1E0E3F"/>
                </a:solidFill>
                <a:latin typeface="Lucida Sans Unicode"/>
                <a:cs typeface="Lucida Sans Unicode"/>
              </a:rPr>
              <a:t>background</a:t>
            </a:r>
            <a:r>
              <a:rPr sz="1100" spc="-65" dirty="0">
                <a:solidFill>
                  <a:srgbClr val="1E0E3F"/>
                </a:solidFill>
                <a:latin typeface="Lucida Sans Unicode"/>
                <a:cs typeface="Lucida Sans Unicode"/>
              </a:rPr>
              <a:t> </a:t>
            </a:r>
            <a:r>
              <a:rPr sz="1100" spc="-40" dirty="0">
                <a:solidFill>
                  <a:srgbClr val="1E0E3F"/>
                </a:solidFill>
                <a:latin typeface="Lucida Sans Unicode"/>
                <a:cs typeface="Lucida Sans Unicode"/>
              </a:rPr>
              <a:t>reading</a:t>
            </a:r>
            <a:r>
              <a:rPr sz="1100" spc="-65" dirty="0">
                <a:solidFill>
                  <a:srgbClr val="1E0E3F"/>
                </a:solidFill>
                <a:latin typeface="Lucida Sans Unicode"/>
                <a:cs typeface="Lucida Sans Unicode"/>
              </a:rPr>
              <a:t> </a:t>
            </a:r>
            <a:r>
              <a:rPr sz="1100" spc="-55" dirty="0">
                <a:solidFill>
                  <a:srgbClr val="1E0E3F"/>
                </a:solidFill>
                <a:latin typeface="Lucida Sans Unicode"/>
                <a:cs typeface="Lucida Sans Unicode"/>
              </a:rPr>
              <a:t>on</a:t>
            </a:r>
            <a:r>
              <a:rPr sz="1100" spc="-65" dirty="0">
                <a:solidFill>
                  <a:srgbClr val="1E0E3F"/>
                </a:solidFill>
                <a:latin typeface="Lucida Sans Unicode"/>
                <a:cs typeface="Lucida Sans Unicode"/>
              </a:rPr>
              <a:t> previous</a:t>
            </a:r>
            <a:r>
              <a:rPr sz="1100" spc="-70" dirty="0">
                <a:solidFill>
                  <a:srgbClr val="1E0E3F"/>
                </a:solidFill>
                <a:latin typeface="Lucida Sans Unicode"/>
                <a:cs typeface="Lucida Sans Unicode"/>
              </a:rPr>
              <a:t> </a:t>
            </a:r>
            <a:r>
              <a:rPr sz="1100" spc="-35" dirty="0">
                <a:solidFill>
                  <a:srgbClr val="1E0E3F"/>
                </a:solidFill>
                <a:latin typeface="Lucida Sans Unicode"/>
                <a:cs typeface="Lucida Sans Unicode"/>
              </a:rPr>
              <a:t>board</a:t>
            </a:r>
            <a:r>
              <a:rPr sz="1100" spc="-65" dirty="0">
                <a:solidFill>
                  <a:srgbClr val="1E0E3F"/>
                </a:solidFill>
                <a:latin typeface="Lucida Sans Unicode"/>
                <a:cs typeface="Lucida Sans Unicode"/>
              </a:rPr>
              <a:t> </a:t>
            </a:r>
            <a:r>
              <a:rPr sz="1100" spc="-50" dirty="0">
                <a:solidFill>
                  <a:srgbClr val="1E0E3F"/>
                </a:solidFill>
                <a:latin typeface="Lucida Sans Unicode"/>
                <a:cs typeface="Lucida Sans Unicode"/>
              </a:rPr>
              <a:t>meetings  </a:t>
            </a:r>
            <a:r>
              <a:rPr sz="1100" spc="-20" dirty="0">
                <a:solidFill>
                  <a:srgbClr val="1E0E3F"/>
                </a:solidFill>
                <a:latin typeface="Lucida Sans Unicode"/>
                <a:cs typeface="Lucida Sans Unicode"/>
              </a:rPr>
              <a:t>and</a:t>
            </a:r>
            <a:r>
              <a:rPr sz="1100" spc="-140" dirty="0">
                <a:solidFill>
                  <a:srgbClr val="1E0E3F"/>
                </a:solidFill>
                <a:latin typeface="Lucida Sans Unicode"/>
                <a:cs typeface="Lucida Sans Unicode"/>
              </a:rPr>
              <a:t> </a:t>
            </a:r>
            <a:r>
              <a:rPr sz="1100" spc="-60" dirty="0">
                <a:solidFill>
                  <a:srgbClr val="1E0E3F"/>
                </a:solidFill>
                <a:latin typeface="Lucida Sans Unicode"/>
                <a:cs typeface="Lucida Sans Unicode"/>
              </a:rPr>
              <a:t>possibly</a:t>
            </a:r>
            <a:r>
              <a:rPr sz="1100" spc="-135" dirty="0">
                <a:solidFill>
                  <a:srgbClr val="1E0E3F"/>
                </a:solidFill>
                <a:latin typeface="Lucida Sans Unicode"/>
                <a:cs typeface="Lucida Sans Unicode"/>
              </a:rPr>
              <a:t> </a:t>
            </a:r>
            <a:r>
              <a:rPr sz="1100" spc="65" dirty="0">
                <a:solidFill>
                  <a:srgbClr val="1E0E3F"/>
                </a:solidFill>
                <a:latin typeface="Lucida Sans Unicode"/>
                <a:cs typeface="Lucida Sans Unicode"/>
              </a:rPr>
              <a:t>a</a:t>
            </a:r>
            <a:r>
              <a:rPr sz="1100" spc="-135" dirty="0">
                <a:solidFill>
                  <a:srgbClr val="1E0E3F"/>
                </a:solidFill>
                <a:latin typeface="Lucida Sans Unicode"/>
                <a:cs typeface="Lucida Sans Unicode"/>
              </a:rPr>
              <a:t> </a:t>
            </a:r>
            <a:r>
              <a:rPr sz="1100" spc="-35" dirty="0">
                <a:solidFill>
                  <a:srgbClr val="1E0E3F"/>
                </a:solidFill>
                <a:latin typeface="Lucida Sans Unicode"/>
                <a:cs typeface="Lucida Sans Unicode"/>
              </a:rPr>
              <a:t>preparation</a:t>
            </a:r>
            <a:r>
              <a:rPr sz="1100" spc="-135" dirty="0">
                <a:solidFill>
                  <a:srgbClr val="1E0E3F"/>
                </a:solidFill>
                <a:latin typeface="Lucida Sans Unicode"/>
                <a:cs typeface="Lucida Sans Unicode"/>
              </a:rPr>
              <a:t> </a:t>
            </a:r>
            <a:r>
              <a:rPr sz="1100" spc="-75" dirty="0">
                <a:solidFill>
                  <a:srgbClr val="1E0E3F"/>
                </a:solidFill>
                <a:latin typeface="Lucida Sans Unicode"/>
                <a:cs typeface="Lucida Sans Unicode"/>
              </a:rPr>
              <a:t>session.</a:t>
            </a:r>
            <a:endParaRPr sz="1100" dirty="0">
              <a:latin typeface="Lucida Sans Unicode"/>
              <a:cs typeface="Lucida Sans Unicode"/>
            </a:endParaRPr>
          </a:p>
          <a:p>
            <a:pPr>
              <a:lnSpc>
                <a:spcPct val="100000"/>
              </a:lnSpc>
              <a:spcBef>
                <a:spcPts val="40"/>
              </a:spcBef>
              <a:buClr>
                <a:srgbClr val="1E0E3F"/>
              </a:buClr>
              <a:buFont typeface="Lucida Sans Unicode"/>
              <a:buChar char="•"/>
            </a:pPr>
            <a:endParaRPr sz="1200" dirty="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1100" b="1" spc="-70" dirty="0">
                <a:solidFill>
                  <a:srgbClr val="623C94"/>
                </a:solidFill>
                <a:latin typeface="Helvetica 55 Roman"/>
                <a:cs typeface="Helvetica 55 Roman"/>
              </a:rPr>
              <a:t>Is</a:t>
            </a:r>
            <a:r>
              <a:rPr sz="1100" b="1" spc="-85" dirty="0">
                <a:solidFill>
                  <a:srgbClr val="623C94"/>
                </a:solidFill>
                <a:latin typeface="Helvetica 55 Roman"/>
                <a:cs typeface="Helvetica 55 Roman"/>
              </a:rPr>
              <a:t> </a:t>
            </a:r>
            <a:r>
              <a:rPr sz="1100" b="1" spc="-35" dirty="0">
                <a:solidFill>
                  <a:srgbClr val="623C94"/>
                </a:solidFill>
                <a:latin typeface="Helvetica 55 Roman"/>
                <a:cs typeface="Helvetica 55 Roman"/>
              </a:rPr>
              <a:t>there</a:t>
            </a:r>
            <a:r>
              <a:rPr sz="1100" b="1" spc="-85" dirty="0">
                <a:solidFill>
                  <a:srgbClr val="623C94"/>
                </a:solidFill>
                <a:latin typeface="Helvetica 55 Roman"/>
                <a:cs typeface="Helvetica 55 Roman"/>
              </a:rPr>
              <a:t> </a:t>
            </a:r>
            <a:r>
              <a:rPr sz="1100" b="1" spc="-15" dirty="0">
                <a:solidFill>
                  <a:srgbClr val="623C94"/>
                </a:solidFill>
                <a:latin typeface="Helvetica 55 Roman"/>
                <a:cs typeface="Helvetica 55 Roman"/>
              </a:rPr>
              <a:t>flexibility</a:t>
            </a:r>
            <a:r>
              <a:rPr sz="1100" b="1" spc="-85" dirty="0">
                <a:solidFill>
                  <a:srgbClr val="623C94"/>
                </a:solidFill>
                <a:latin typeface="Helvetica 55 Roman"/>
                <a:cs typeface="Helvetica 55 Roman"/>
              </a:rPr>
              <a:t> </a:t>
            </a:r>
            <a:r>
              <a:rPr sz="1100" b="1" spc="-35" dirty="0">
                <a:solidFill>
                  <a:srgbClr val="623C94"/>
                </a:solidFill>
                <a:latin typeface="Helvetica 55 Roman"/>
                <a:cs typeface="Helvetica 55 Roman"/>
              </a:rPr>
              <a:t>in</a:t>
            </a:r>
            <a:r>
              <a:rPr sz="1100" b="1" spc="-85" dirty="0">
                <a:solidFill>
                  <a:srgbClr val="623C94"/>
                </a:solidFill>
                <a:latin typeface="Helvetica 55 Roman"/>
                <a:cs typeface="Helvetica 55 Roman"/>
              </a:rPr>
              <a:t> </a:t>
            </a:r>
            <a:r>
              <a:rPr sz="1100" b="1" spc="-25" dirty="0">
                <a:solidFill>
                  <a:srgbClr val="623C94"/>
                </a:solidFill>
                <a:latin typeface="Helvetica 55 Roman"/>
                <a:cs typeface="Helvetica 55 Roman"/>
              </a:rPr>
              <a:t>the</a:t>
            </a:r>
            <a:r>
              <a:rPr sz="1100" b="1" spc="-80" dirty="0">
                <a:solidFill>
                  <a:srgbClr val="623C94"/>
                </a:solidFill>
                <a:latin typeface="Helvetica 55 Roman"/>
                <a:cs typeface="Helvetica 55 Roman"/>
              </a:rPr>
              <a:t> </a:t>
            </a:r>
            <a:r>
              <a:rPr sz="1100" b="1" spc="-55" dirty="0">
                <a:solidFill>
                  <a:srgbClr val="623C94"/>
                </a:solidFill>
                <a:latin typeface="Helvetica 55 Roman"/>
                <a:cs typeface="Helvetica 55 Roman"/>
              </a:rPr>
              <a:t>number</a:t>
            </a:r>
            <a:r>
              <a:rPr sz="1100" b="1" spc="-85" dirty="0">
                <a:solidFill>
                  <a:srgbClr val="623C94"/>
                </a:solidFill>
                <a:latin typeface="Helvetica 55 Roman"/>
                <a:cs typeface="Helvetica 55 Roman"/>
              </a:rPr>
              <a:t> </a:t>
            </a:r>
            <a:r>
              <a:rPr sz="1100" b="1" spc="-20" dirty="0">
                <a:solidFill>
                  <a:srgbClr val="623C94"/>
                </a:solidFill>
                <a:latin typeface="Helvetica 55 Roman"/>
                <a:cs typeface="Helvetica 55 Roman"/>
              </a:rPr>
              <a:t>of</a:t>
            </a:r>
            <a:r>
              <a:rPr sz="1100" b="1" spc="-85" dirty="0">
                <a:solidFill>
                  <a:srgbClr val="623C94"/>
                </a:solidFill>
                <a:latin typeface="Helvetica 55 Roman"/>
                <a:cs typeface="Helvetica 55 Roman"/>
              </a:rPr>
              <a:t> </a:t>
            </a:r>
            <a:r>
              <a:rPr sz="1100" b="1" spc="-40" dirty="0">
                <a:solidFill>
                  <a:srgbClr val="623C94"/>
                </a:solidFill>
                <a:latin typeface="Helvetica 55 Roman"/>
                <a:cs typeface="Helvetica 55 Roman"/>
              </a:rPr>
              <a:t>board</a:t>
            </a:r>
            <a:r>
              <a:rPr sz="1100" b="1" spc="-85" dirty="0">
                <a:solidFill>
                  <a:srgbClr val="623C94"/>
                </a:solidFill>
                <a:latin typeface="Helvetica 55 Roman"/>
                <a:cs typeface="Helvetica 55 Roman"/>
              </a:rPr>
              <a:t> </a:t>
            </a:r>
            <a:r>
              <a:rPr sz="1100" b="1" spc="-50" dirty="0">
                <a:solidFill>
                  <a:srgbClr val="623C94"/>
                </a:solidFill>
                <a:latin typeface="Helvetica 55 Roman"/>
                <a:cs typeface="Helvetica 55 Roman"/>
              </a:rPr>
              <a:t>meetings</a:t>
            </a:r>
            <a:r>
              <a:rPr sz="1100" b="1" spc="-85" dirty="0">
                <a:solidFill>
                  <a:srgbClr val="623C94"/>
                </a:solidFill>
                <a:latin typeface="Helvetica 55 Roman"/>
                <a:cs typeface="Helvetica 55 Roman"/>
              </a:rPr>
              <a:t> </a:t>
            </a:r>
            <a:r>
              <a:rPr sz="1100" b="1" spc="-25" dirty="0">
                <a:solidFill>
                  <a:srgbClr val="623C94"/>
                </a:solidFill>
                <a:latin typeface="Helvetica 55 Roman"/>
                <a:cs typeface="Helvetica 55 Roman"/>
              </a:rPr>
              <a:t>the</a:t>
            </a:r>
            <a:r>
              <a:rPr sz="1100" b="1" spc="-80" dirty="0">
                <a:solidFill>
                  <a:srgbClr val="623C94"/>
                </a:solidFill>
                <a:latin typeface="Helvetica 55 Roman"/>
                <a:cs typeface="Helvetica 55 Roman"/>
              </a:rPr>
              <a:t> </a:t>
            </a:r>
            <a:r>
              <a:rPr sz="1100" b="1" spc="-30" dirty="0">
                <a:solidFill>
                  <a:srgbClr val="623C94"/>
                </a:solidFill>
                <a:latin typeface="Helvetica 55 Roman"/>
                <a:cs typeface="Helvetica 55 Roman"/>
              </a:rPr>
              <a:t>individual</a:t>
            </a:r>
            <a:r>
              <a:rPr sz="1100" b="1" spc="-85" dirty="0">
                <a:solidFill>
                  <a:srgbClr val="623C94"/>
                </a:solidFill>
                <a:latin typeface="Helvetica 55 Roman"/>
                <a:cs typeface="Helvetica 55 Roman"/>
              </a:rPr>
              <a:t> </a:t>
            </a:r>
            <a:r>
              <a:rPr sz="1100" b="1" spc="-60" dirty="0">
                <a:solidFill>
                  <a:srgbClr val="623C94"/>
                </a:solidFill>
                <a:latin typeface="Helvetica 55 Roman"/>
                <a:cs typeface="Helvetica 55 Roman"/>
              </a:rPr>
              <a:t>can</a:t>
            </a:r>
            <a:r>
              <a:rPr sz="1100" b="1" spc="-85" dirty="0">
                <a:solidFill>
                  <a:srgbClr val="623C94"/>
                </a:solidFill>
                <a:latin typeface="Helvetica 55 Roman"/>
                <a:cs typeface="Helvetica 55 Roman"/>
              </a:rPr>
              <a:t> </a:t>
            </a:r>
            <a:r>
              <a:rPr sz="1100" b="1" spc="-55" dirty="0">
                <a:solidFill>
                  <a:srgbClr val="623C94"/>
                </a:solidFill>
                <a:latin typeface="Helvetica 55 Roman"/>
                <a:cs typeface="Helvetica 55 Roman"/>
              </a:rPr>
              <a:t>be</a:t>
            </a:r>
            <a:r>
              <a:rPr sz="1100" b="1" spc="-85" dirty="0">
                <a:solidFill>
                  <a:srgbClr val="623C94"/>
                </a:solidFill>
                <a:latin typeface="Helvetica 55 Roman"/>
                <a:cs typeface="Helvetica 55 Roman"/>
              </a:rPr>
              <a:t> </a:t>
            </a:r>
            <a:r>
              <a:rPr sz="1100" b="1" spc="-55" dirty="0">
                <a:solidFill>
                  <a:srgbClr val="623C94"/>
                </a:solidFill>
                <a:latin typeface="Helvetica 55 Roman"/>
                <a:cs typeface="Helvetica 55 Roman"/>
              </a:rPr>
              <a:t>requested</a:t>
            </a:r>
            <a:r>
              <a:rPr sz="1100" b="1" spc="-80" dirty="0">
                <a:solidFill>
                  <a:srgbClr val="623C94"/>
                </a:solidFill>
                <a:latin typeface="Helvetica 55 Roman"/>
                <a:cs typeface="Helvetica 55 Roman"/>
              </a:rPr>
              <a:t> </a:t>
            </a:r>
            <a:r>
              <a:rPr sz="1100" b="1" spc="-15" dirty="0">
                <a:solidFill>
                  <a:srgbClr val="623C94"/>
                </a:solidFill>
                <a:latin typeface="Helvetica 55 Roman"/>
                <a:cs typeface="Helvetica 55 Roman"/>
              </a:rPr>
              <a:t>to</a:t>
            </a:r>
            <a:r>
              <a:rPr sz="1100" b="1" spc="-85" dirty="0">
                <a:solidFill>
                  <a:srgbClr val="623C94"/>
                </a:solidFill>
                <a:latin typeface="Helvetica 55 Roman"/>
                <a:cs typeface="Helvetica 55 Roman"/>
              </a:rPr>
              <a:t> </a:t>
            </a:r>
            <a:r>
              <a:rPr sz="1100" b="1" spc="-30" dirty="0">
                <a:solidFill>
                  <a:srgbClr val="623C94"/>
                </a:solidFill>
                <a:latin typeface="Helvetica 55 Roman"/>
                <a:cs typeface="Helvetica 55 Roman"/>
              </a:rPr>
              <a:t>attend?</a:t>
            </a:r>
            <a:endParaRPr sz="1100" dirty="0">
              <a:latin typeface="Helvetica 55 Roman"/>
              <a:cs typeface="Helvetica 55 Roman"/>
            </a:endParaRPr>
          </a:p>
          <a:p>
            <a:pPr marL="241300" indent="-228600">
              <a:lnSpc>
                <a:spcPct val="100000"/>
              </a:lnSpc>
              <a:spcBef>
                <a:spcPts val="280"/>
              </a:spcBef>
              <a:buChar char="•"/>
              <a:tabLst>
                <a:tab pos="240665" algn="l"/>
                <a:tab pos="241300" algn="l"/>
              </a:tabLst>
            </a:pPr>
            <a:r>
              <a:rPr sz="1100" spc="-20" dirty="0">
                <a:solidFill>
                  <a:srgbClr val="1E0E3F"/>
                </a:solidFill>
                <a:latin typeface="Lucida Sans Unicode"/>
                <a:cs typeface="Lucida Sans Unicode"/>
              </a:rPr>
              <a:t>It</a:t>
            </a:r>
            <a:r>
              <a:rPr sz="1100" spc="-130" dirty="0">
                <a:solidFill>
                  <a:srgbClr val="1E0E3F"/>
                </a:solidFill>
                <a:latin typeface="Lucida Sans Unicode"/>
                <a:cs typeface="Lucida Sans Unicode"/>
              </a:rPr>
              <a:t> </a:t>
            </a:r>
            <a:r>
              <a:rPr sz="1100" spc="-60" dirty="0">
                <a:solidFill>
                  <a:srgbClr val="1E0E3F"/>
                </a:solidFill>
                <a:latin typeface="Lucida Sans Unicode"/>
                <a:cs typeface="Lucida Sans Unicode"/>
              </a:rPr>
              <a:t>would</a:t>
            </a:r>
            <a:r>
              <a:rPr sz="1100" spc="-130" dirty="0">
                <a:solidFill>
                  <a:srgbClr val="1E0E3F"/>
                </a:solidFill>
                <a:latin typeface="Lucida Sans Unicode"/>
                <a:cs typeface="Lucida Sans Unicode"/>
              </a:rPr>
              <a:t> </a:t>
            </a:r>
            <a:r>
              <a:rPr sz="1100" spc="-25" dirty="0">
                <a:solidFill>
                  <a:srgbClr val="1E0E3F"/>
                </a:solidFill>
                <a:latin typeface="Lucida Sans Unicode"/>
                <a:cs typeface="Lucida Sans Unicode"/>
              </a:rPr>
              <a:t>be</a:t>
            </a:r>
            <a:r>
              <a:rPr sz="1100" spc="-130" dirty="0">
                <a:solidFill>
                  <a:srgbClr val="1E0E3F"/>
                </a:solidFill>
                <a:latin typeface="Lucida Sans Unicode"/>
                <a:cs typeface="Lucida Sans Unicode"/>
              </a:rPr>
              <a:t> </a:t>
            </a:r>
            <a:r>
              <a:rPr sz="1100" spc="-50" dirty="0">
                <a:solidFill>
                  <a:srgbClr val="1E0E3F"/>
                </a:solidFill>
                <a:latin typeface="Lucida Sans Unicode"/>
                <a:cs typeface="Lucida Sans Unicode"/>
              </a:rPr>
              <a:t>expected</a:t>
            </a:r>
            <a:r>
              <a:rPr sz="1100" spc="-130" dirty="0">
                <a:solidFill>
                  <a:srgbClr val="1E0E3F"/>
                </a:solidFill>
                <a:latin typeface="Lucida Sans Unicode"/>
                <a:cs typeface="Lucida Sans Unicode"/>
              </a:rPr>
              <a:t> </a:t>
            </a:r>
            <a:r>
              <a:rPr sz="1100" spc="-35" dirty="0">
                <a:solidFill>
                  <a:srgbClr val="1E0E3F"/>
                </a:solidFill>
                <a:latin typeface="Lucida Sans Unicode"/>
                <a:cs typeface="Lucida Sans Unicode"/>
              </a:rPr>
              <a:t>the</a:t>
            </a:r>
            <a:r>
              <a:rPr sz="1100" spc="-130" dirty="0">
                <a:solidFill>
                  <a:srgbClr val="1E0E3F"/>
                </a:solidFill>
                <a:latin typeface="Lucida Sans Unicode"/>
                <a:cs typeface="Lucida Sans Unicode"/>
              </a:rPr>
              <a:t> </a:t>
            </a:r>
            <a:r>
              <a:rPr sz="1100" spc="35" dirty="0">
                <a:solidFill>
                  <a:srgbClr val="1E0E3F"/>
                </a:solidFill>
                <a:latin typeface="Lucida Sans Unicode"/>
                <a:cs typeface="Lucida Sans Unicode"/>
              </a:rPr>
              <a:t>NED</a:t>
            </a:r>
            <a:r>
              <a:rPr sz="1100" spc="-130" dirty="0">
                <a:solidFill>
                  <a:srgbClr val="1E0E3F"/>
                </a:solidFill>
                <a:latin typeface="Lucida Sans Unicode"/>
                <a:cs typeface="Lucida Sans Unicode"/>
              </a:rPr>
              <a:t> </a:t>
            </a:r>
            <a:r>
              <a:rPr sz="1100" spc="-60" dirty="0">
                <a:solidFill>
                  <a:srgbClr val="1E0E3F"/>
                </a:solidFill>
                <a:latin typeface="Lucida Sans Unicode"/>
                <a:cs typeface="Lucida Sans Unicode"/>
              </a:rPr>
              <a:t>would</a:t>
            </a:r>
            <a:r>
              <a:rPr sz="1100" spc="-130" dirty="0">
                <a:solidFill>
                  <a:srgbClr val="1E0E3F"/>
                </a:solidFill>
                <a:latin typeface="Lucida Sans Unicode"/>
                <a:cs typeface="Lucida Sans Unicode"/>
              </a:rPr>
              <a:t> </a:t>
            </a:r>
            <a:r>
              <a:rPr sz="1100" spc="-20" dirty="0">
                <a:solidFill>
                  <a:srgbClr val="1E0E3F"/>
                </a:solidFill>
                <a:latin typeface="Lucida Sans Unicode"/>
                <a:cs typeface="Lucida Sans Unicode"/>
              </a:rPr>
              <a:t>attend</a:t>
            </a:r>
            <a:r>
              <a:rPr sz="1100" spc="-130" dirty="0">
                <a:solidFill>
                  <a:srgbClr val="1E0E3F"/>
                </a:solidFill>
                <a:latin typeface="Lucida Sans Unicode"/>
                <a:cs typeface="Lucida Sans Unicode"/>
              </a:rPr>
              <a:t> </a:t>
            </a:r>
            <a:r>
              <a:rPr sz="1100" spc="-35" dirty="0">
                <a:solidFill>
                  <a:srgbClr val="1E0E3F"/>
                </a:solidFill>
                <a:latin typeface="Lucida Sans Unicode"/>
                <a:cs typeface="Lucida Sans Unicode"/>
              </a:rPr>
              <a:t>all</a:t>
            </a:r>
            <a:r>
              <a:rPr sz="1100" spc="-130" dirty="0">
                <a:solidFill>
                  <a:srgbClr val="1E0E3F"/>
                </a:solidFill>
                <a:latin typeface="Lucida Sans Unicode"/>
                <a:cs typeface="Lucida Sans Unicode"/>
              </a:rPr>
              <a:t> </a:t>
            </a:r>
            <a:r>
              <a:rPr sz="1100" spc="-35" dirty="0">
                <a:solidFill>
                  <a:srgbClr val="1E0E3F"/>
                </a:solidFill>
                <a:latin typeface="Lucida Sans Unicode"/>
                <a:cs typeface="Lucida Sans Unicode"/>
              </a:rPr>
              <a:t>board</a:t>
            </a:r>
            <a:r>
              <a:rPr sz="1100" spc="-130" dirty="0">
                <a:solidFill>
                  <a:srgbClr val="1E0E3F"/>
                </a:solidFill>
                <a:latin typeface="Lucida Sans Unicode"/>
                <a:cs typeface="Lucida Sans Unicode"/>
              </a:rPr>
              <a:t> </a:t>
            </a:r>
            <a:r>
              <a:rPr sz="1100" spc="-50" dirty="0">
                <a:solidFill>
                  <a:srgbClr val="1E0E3F"/>
                </a:solidFill>
                <a:latin typeface="Lucida Sans Unicode"/>
                <a:cs typeface="Lucida Sans Unicode"/>
              </a:rPr>
              <a:t>meetings</a:t>
            </a:r>
            <a:r>
              <a:rPr sz="1100" spc="-130" dirty="0">
                <a:solidFill>
                  <a:srgbClr val="1E0E3F"/>
                </a:solidFill>
                <a:latin typeface="Lucida Sans Unicode"/>
                <a:cs typeface="Lucida Sans Unicode"/>
              </a:rPr>
              <a:t> </a:t>
            </a:r>
            <a:r>
              <a:rPr sz="1100" spc="-50" dirty="0">
                <a:solidFill>
                  <a:srgbClr val="1E0E3F"/>
                </a:solidFill>
                <a:latin typeface="Lucida Sans Unicode"/>
                <a:cs typeface="Lucida Sans Unicode"/>
              </a:rPr>
              <a:t>held</a:t>
            </a:r>
            <a:r>
              <a:rPr sz="1100" spc="-130" dirty="0">
                <a:solidFill>
                  <a:srgbClr val="1E0E3F"/>
                </a:solidFill>
                <a:latin typeface="Lucida Sans Unicode"/>
                <a:cs typeface="Lucida Sans Unicode"/>
              </a:rPr>
              <a:t> </a:t>
            </a:r>
            <a:r>
              <a:rPr sz="1100" spc="-30" dirty="0">
                <a:solidFill>
                  <a:srgbClr val="1E0E3F"/>
                </a:solidFill>
                <a:latin typeface="Lucida Sans Unicode"/>
                <a:cs typeface="Lucida Sans Unicode"/>
              </a:rPr>
              <a:t>by</a:t>
            </a:r>
            <a:r>
              <a:rPr sz="1100" spc="-130" dirty="0">
                <a:solidFill>
                  <a:srgbClr val="1E0E3F"/>
                </a:solidFill>
                <a:latin typeface="Lucida Sans Unicode"/>
                <a:cs typeface="Lucida Sans Unicode"/>
              </a:rPr>
              <a:t> </a:t>
            </a:r>
            <a:r>
              <a:rPr sz="1100" spc="-35" dirty="0">
                <a:solidFill>
                  <a:srgbClr val="1E0E3F"/>
                </a:solidFill>
                <a:latin typeface="Lucida Sans Unicode"/>
                <a:cs typeface="Lucida Sans Unicode"/>
              </a:rPr>
              <a:t>the</a:t>
            </a:r>
            <a:r>
              <a:rPr sz="1100" spc="-130" dirty="0">
                <a:solidFill>
                  <a:srgbClr val="1E0E3F"/>
                </a:solidFill>
                <a:latin typeface="Lucida Sans Unicode"/>
                <a:cs typeface="Lucida Sans Unicode"/>
              </a:rPr>
              <a:t> </a:t>
            </a:r>
            <a:r>
              <a:rPr sz="1100" spc="-40" dirty="0">
                <a:solidFill>
                  <a:srgbClr val="1E0E3F"/>
                </a:solidFill>
                <a:latin typeface="Lucida Sans Unicode"/>
                <a:cs typeface="Lucida Sans Unicode"/>
              </a:rPr>
              <a:t>company</a:t>
            </a:r>
            <a:r>
              <a:rPr sz="1100" spc="-130" dirty="0">
                <a:solidFill>
                  <a:srgbClr val="1E0E3F"/>
                </a:solidFill>
                <a:latin typeface="Lucida Sans Unicode"/>
                <a:cs typeface="Lucida Sans Unicode"/>
              </a:rPr>
              <a:t> </a:t>
            </a:r>
            <a:r>
              <a:rPr sz="1100" spc="-50" dirty="0">
                <a:solidFill>
                  <a:srgbClr val="1E0E3F"/>
                </a:solidFill>
                <a:latin typeface="Lucida Sans Unicode"/>
                <a:cs typeface="Lucida Sans Unicode"/>
              </a:rPr>
              <a:t>once</a:t>
            </a:r>
            <a:r>
              <a:rPr sz="1100" spc="-130" dirty="0">
                <a:solidFill>
                  <a:srgbClr val="1E0E3F"/>
                </a:solidFill>
                <a:latin typeface="Lucida Sans Unicode"/>
                <a:cs typeface="Lucida Sans Unicode"/>
              </a:rPr>
              <a:t> </a:t>
            </a:r>
            <a:r>
              <a:rPr sz="1100" spc="-55" dirty="0">
                <a:solidFill>
                  <a:srgbClr val="1E0E3F"/>
                </a:solidFill>
                <a:latin typeface="Lucida Sans Unicode"/>
                <a:cs typeface="Lucida Sans Unicode"/>
              </a:rPr>
              <a:t>signed</a:t>
            </a:r>
            <a:r>
              <a:rPr sz="1100" spc="-130" dirty="0">
                <a:solidFill>
                  <a:srgbClr val="1E0E3F"/>
                </a:solidFill>
                <a:latin typeface="Lucida Sans Unicode"/>
                <a:cs typeface="Lucida Sans Unicode"/>
              </a:rPr>
              <a:t> </a:t>
            </a:r>
            <a:r>
              <a:rPr sz="1100" spc="-85" dirty="0">
                <a:solidFill>
                  <a:srgbClr val="1E0E3F"/>
                </a:solidFill>
                <a:latin typeface="Lucida Sans Unicode"/>
                <a:cs typeface="Lucida Sans Unicode"/>
              </a:rPr>
              <a:t>up.</a:t>
            </a:r>
            <a:endParaRPr sz="1100" dirty="0">
              <a:latin typeface="Lucida Sans Unicode"/>
              <a:cs typeface="Lucida Sans Unicode"/>
            </a:endParaRPr>
          </a:p>
          <a:p>
            <a:pPr>
              <a:lnSpc>
                <a:spcPct val="100000"/>
              </a:lnSpc>
              <a:spcBef>
                <a:spcPts val="45"/>
              </a:spcBef>
              <a:buClr>
                <a:srgbClr val="1E0E3F"/>
              </a:buClr>
              <a:buFont typeface="Lucida Sans Unicode"/>
              <a:buChar char="•"/>
            </a:pPr>
            <a:endParaRPr sz="1200" dirty="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</a:pPr>
            <a:r>
              <a:rPr sz="1100" b="1" spc="-55" dirty="0">
                <a:solidFill>
                  <a:srgbClr val="623C94"/>
                </a:solidFill>
                <a:latin typeface="Helvetica 55 Roman"/>
                <a:cs typeface="Helvetica 55 Roman"/>
              </a:rPr>
              <a:t>Can</a:t>
            </a:r>
            <a:r>
              <a:rPr sz="1100" b="1" spc="-85" dirty="0">
                <a:solidFill>
                  <a:srgbClr val="623C94"/>
                </a:solidFill>
                <a:latin typeface="Helvetica 55 Roman"/>
                <a:cs typeface="Helvetica 55 Roman"/>
              </a:rPr>
              <a:t> </a:t>
            </a:r>
            <a:r>
              <a:rPr sz="1100" b="1" spc="-55" dirty="0">
                <a:solidFill>
                  <a:srgbClr val="623C94"/>
                </a:solidFill>
                <a:latin typeface="Helvetica 55 Roman"/>
                <a:cs typeface="Helvetica 55 Roman"/>
              </a:rPr>
              <a:t>we</a:t>
            </a:r>
            <a:r>
              <a:rPr sz="1100" b="1" spc="-85" dirty="0">
                <a:solidFill>
                  <a:srgbClr val="623C94"/>
                </a:solidFill>
                <a:latin typeface="Helvetica 55 Roman"/>
                <a:cs typeface="Helvetica 55 Roman"/>
              </a:rPr>
              <a:t> </a:t>
            </a:r>
            <a:r>
              <a:rPr sz="1100" b="1" spc="-25" dirty="0">
                <a:solidFill>
                  <a:srgbClr val="623C94"/>
                </a:solidFill>
                <a:latin typeface="Helvetica 55 Roman"/>
                <a:cs typeface="Helvetica 55 Roman"/>
              </a:rPr>
              <a:t>take</a:t>
            </a:r>
            <a:r>
              <a:rPr sz="1100" b="1" spc="-85" dirty="0">
                <a:solidFill>
                  <a:srgbClr val="623C94"/>
                </a:solidFill>
                <a:latin typeface="Helvetica 55 Roman"/>
                <a:cs typeface="Helvetica 55 Roman"/>
              </a:rPr>
              <a:t> </a:t>
            </a:r>
            <a:r>
              <a:rPr sz="1100" b="1" spc="-35" dirty="0">
                <a:solidFill>
                  <a:srgbClr val="623C94"/>
                </a:solidFill>
                <a:latin typeface="Helvetica 55 Roman"/>
                <a:cs typeface="Helvetica 55 Roman"/>
              </a:rPr>
              <a:t>them</a:t>
            </a:r>
            <a:r>
              <a:rPr sz="1100" b="1" spc="-85" dirty="0">
                <a:solidFill>
                  <a:srgbClr val="623C94"/>
                </a:solidFill>
                <a:latin typeface="Helvetica 55 Roman"/>
                <a:cs typeface="Helvetica 55 Roman"/>
              </a:rPr>
              <a:t> </a:t>
            </a:r>
            <a:r>
              <a:rPr sz="1100" b="1" spc="-60" dirty="0">
                <a:solidFill>
                  <a:srgbClr val="623C94"/>
                </a:solidFill>
                <a:latin typeface="Helvetica 55 Roman"/>
                <a:cs typeface="Helvetica 55 Roman"/>
              </a:rPr>
              <a:t>on</a:t>
            </a:r>
            <a:r>
              <a:rPr sz="1100" b="1" spc="-85" dirty="0">
                <a:solidFill>
                  <a:srgbClr val="623C94"/>
                </a:solidFill>
                <a:latin typeface="Helvetica 55 Roman"/>
                <a:cs typeface="Helvetica 55 Roman"/>
              </a:rPr>
              <a:t> </a:t>
            </a:r>
            <a:r>
              <a:rPr sz="1100" b="1" spc="-55" dirty="0">
                <a:solidFill>
                  <a:srgbClr val="623C94"/>
                </a:solidFill>
                <a:latin typeface="Helvetica 55 Roman"/>
                <a:cs typeface="Helvetica 55 Roman"/>
              </a:rPr>
              <a:t>as</a:t>
            </a:r>
            <a:r>
              <a:rPr sz="1100" b="1" spc="-85" dirty="0">
                <a:solidFill>
                  <a:srgbClr val="623C94"/>
                </a:solidFill>
                <a:latin typeface="Helvetica 55 Roman"/>
                <a:cs typeface="Helvetica 55 Roman"/>
              </a:rPr>
              <a:t> </a:t>
            </a:r>
            <a:r>
              <a:rPr sz="1100" b="1" spc="-25" dirty="0">
                <a:solidFill>
                  <a:srgbClr val="623C94"/>
                </a:solidFill>
                <a:latin typeface="Helvetica 55 Roman"/>
                <a:cs typeface="Helvetica 55 Roman"/>
              </a:rPr>
              <a:t>an</a:t>
            </a:r>
            <a:r>
              <a:rPr sz="1100" b="1" spc="-85" dirty="0">
                <a:solidFill>
                  <a:srgbClr val="623C94"/>
                </a:solidFill>
                <a:latin typeface="Helvetica 55 Roman"/>
                <a:cs typeface="Helvetica 55 Roman"/>
              </a:rPr>
              <a:t> </a:t>
            </a:r>
            <a:r>
              <a:rPr sz="1100" b="1" spc="-45" dirty="0">
                <a:solidFill>
                  <a:srgbClr val="623C94"/>
                </a:solidFill>
                <a:latin typeface="Helvetica 55 Roman"/>
                <a:cs typeface="Helvetica 55 Roman"/>
              </a:rPr>
              <a:t>Observer</a:t>
            </a:r>
            <a:r>
              <a:rPr sz="1100" b="1" spc="-85" dirty="0">
                <a:solidFill>
                  <a:srgbClr val="623C94"/>
                </a:solidFill>
                <a:latin typeface="Helvetica 55 Roman"/>
                <a:cs typeface="Helvetica 55 Roman"/>
              </a:rPr>
              <a:t> </a:t>
            </a:r>
            <a:r>
              <a:rPr sz="1100" b="1" spc="-40" dirty="0">
                <a:solidFill>
                  <a:srgbClr val="623C94"/>
                </a:solidFill>
                <a:latin typeface="Helvetica 55 Roman"/>
                <a:cs typeface="Helvetica 55 Roman"/>
              </a:rPr>
              <a:t>instead</a:t>
            </a:r>
            <a:r>
              <a:rPr sz="1100" b="1" spc="-85" dirty="0">
                <a:solidFill>
                  <a:srgbClr val="623C94"/>
                </a:solidFill>
                <a:latin typeface="Helvetica 55 Roman"/>
                <a:cs typeface="Helvetica 55 Roman"/>
              </a:rPr>
              <a:t> </a:t>
            </a:r>
            <a:r>
              <a:rPr sz="1100" b="1" spc="-20" dirty="0">
                <a:solidFill>
                  <a:srgbClr val="623C94"/>
                </a:solidFill>
                <a:latin typeface="Helvetica 55 Roman"/>
                <a:cs typeface="Helvetica 55 Roman"/>
              </a:rPr>
              <a:t>of</a:t>
            </a:r>
            <a:r>
              <a:rPr sz="1100" b="1" spc="-85" dirty="0">
                <a:solidFill>
                  <a:srgbClr val="623C94"/>
                </a:solidFill>
                <a:latin typeface="Helvetica 55 Roman"/>
                <a:cs typeface="Helvetica 55 Roman"/>
              </a:rPr>
              <a:t> </a:t>
            </a:r>
            <a:r>
              <a:rPr sz="1100" b="1" spc="5" dirty="0">
                <a:solidFill>
                  <a:srgbClr val="623C94"/>
                </a:solidFill>
                <a:latin typeface="Helvetica 55 Roman"/>
                <a:cs typeface="Helvetica 55 Roman"/>
              </a:rPr>
              <a:t>a</a:t>
            </a:r>
            <a:r>
              <a:rPr sz="1100" b="1" spc="-85" dirty="0">
                <a:solidFill>
                  <a:srgbClr val="623C94"/>
                </a:solidFill>
                <a:latin typeface="Helvetica 55 Roman"/>
                <a:cs typeface="Helvetica 55 Roman"/>
              </a:rPr>
              <a:t> </a:t>
            </a:r>
            <a:r>
              <a:rPr sz="1100" b="1" spc="-50" dirty="0">
                <a:solidFill>
                  <a:srgbClr val="623C94"/>
                </a:solidFill>
                <a:latin typeface="Helvetica 55 Roman"/>
                <a:cs typeface="Helvetica 55 Roman"/>
              </a:rPr>
              <a:t>registered</a:t>
            </a:r>
            <a:r>
              <a:rPr sz="1100" b="1" spc="-85" dirty="0">
                <a:solidFill>
                  <a:srgbClr val="623C94"/>
                </a:solidFill>
                <a:latin typeface="Helvetica 55 Roman"/>
                <a:cs typeface="Helvetica 55 Roman"/>
              </a:rPr>
              <a:t> </a:t>
            </a:r>
            <a:r>
              <a:rPr sz="1100" b="1" spc="-55" dirty="0">
                <a:solidFill>
                  <a:srgbClr val="623C94"/>
                </a:solidFill>
                <a:latin typeface="Helvetica 55 Roman"/>
                <a:cs typeface="Helvetica 55 Roman"/>
              </a:rPr>
              <a:t>NED?</a:t>
            </a:r>
            <a:endParaRPr sz="1100" dirty="0">
              <a:latin typeface="Helvetica 55 Roman"/>
              <a:cs typeface="Helvetica 55 Roman"/>
            </a:endParaRPr>
          </a:p>
          <a:p>
            <a:pPr marL="241300" indent="-228600">
              <a:lnSpc>
                <a:spcPct val="100000"/>
              </a:lnSpc>
              <a:spcBef>
                <a:spcPts val="280"/>
              </a:spcBef>
              <a:buChar char="•"/>
              <a:tabLst>
                <a:tab pos="240665" algn="l"/>
                <a:tab pos="241300" algn="l"/>
              </a:tabLst>
            </a:pPr>
            <a:r>
              <a:rPr sz="1100" spc="-55" dirty="0">
                <a:solidFill>
                  <a:srgbClr val="1E0E3F"/>
                </a:solidFill>
                <a:latin typeface="Lucida Sans Unicode"/>
                <a:cs typeface="Lucida Sans Unicode"/>
              </a:rPr>
              <a:t>There</a:t>
            </a:r>
            <a:r>
              <a:rPr sz="1100" spc="-135" dirty="0">
                <a:solidFill>
                  <a:srgbClr val="1E0E3F"/>
                </a:solidFill>
                <a:latin typeface="Lucida Sans Unicode"/>
                <a:cs typeface="Lucida Sans Unicode"/>
              </a:rPr>
              <a:t> </a:t>
            </a:r>
            <a:r>
              <a:rPr sz="1100" spc="-70" dirty="0">
                <a:solidFill>
                  <a:srgbClr val="1E0E3F"/>
                </a:solidFill>
                <a:latin typeface="Lucida Sans Unicode"/>
                <a:cs typeface="Lucida Sans Unicode"/>
              </a:rPr>
              <a:t>is</a:t>
            </a:r>
            <a:r>
              <a:rPr sz="1100" spc="-130" dirty="0">
                <a:solidFill>
                  <a:srgbClr val="1E0E3F"/>
                </a:solidFill>
                <a:latin typeface="Lucida Sans Unicode"/>
                <a:cs typeface="Lucida Sans Unicode"/>
              </a:rPr>
              <a:t> </a:t>
            </a:r>
            <a:r>
              <a:rPr sz="1100" spc="65" dirty="0">
                <a:solidFill>
                  <a:srgbClr val="1E0E3F"/>
                </a:solidFill>
                <a:latin typeface="Lucida Sans Unicode"/>
                <a:cs typeface="Lucida Sans Unicode"/>
              </a:rPr>
              <a:t>a</a:t>
            </a:r>
            <a:r>
              <a:rPr sz="1100" spc="-130" dirty="0">
                <a:solidFill>
                  <a:srgbClr val="1E0E3F"/>
                </a:solidFill>
                <a:latin typeface="Lucida Sans Unicode"/>
                <a:cs typeface="Lucida Sans Unicode"/>
              </a:rPr>
              <a:t> </a:t>
            </a:r>
            <a:r>
              <a:rPr sz="1100" spc="-60" dirty="0">
                <a:solidFill>
                  <a:srgbClr val="1E0E3F"/>
                </a:solidFill>
                <a:latin typeface="Lucida Sans Unicode"/>
                <a:cs typeface="Lucida Sans Unicode"/>
              </a:rPr>
              <a:t>possibility</a:t>
            </a:r>
            <a:r>
              <a:rPr sz="1100" spc="-130" dirty="0">
                <a:solidFill>
                  <a:srgbClr val="1E0E3F"/>
                </a:solidFill>
                <a:latin typeface="Lucida Sans Unicode"/>
                <a:cs typeface="Lucida Sans Unicode"/>
              </a:rPr>
              <a:t> </a:t>
            </a:r>
            <a:r>
              <a:rPr sz="1100" spc="-40" dirty="0">
                <a:solidFill>
                  <a:srgbClr val="1E0E3F"/>
                </a:solidFill>
                <a:latin typeface="Lucida Sans Unicode"/>
                <a:cs typeface="Lucida Sans Unicode"/>
              </a:rPr>
              <a:t>to</a:t>
            </a:r>
            <a:r>
              <a:rPr sz="1100" spc="-135" dirty="0">
                <a:solidFill>
                  <a:srgbClr val="1E0E3F"/>
                </a:solidFill>
                <a:latin typeface="Lucida Sans Unicode"/>
                <a:cs typeface="Lucida Sans Unicode"/>
              </a:rPr>
              <a:t> </a:t>
            </a:r>
            <a:r>
              <a:rPr sz="1100" spc="-65" dirty="0">
                <a:solidFill>
                  <a:srgbClr val="1E0E3F"/>
                </a:solidFill>
                <a:latin typeface="Lucida Sans Unicode"/>
                <a:cs typeface="Lucida Sans Unicode"/>
              </a:rPr>
              <a:t>sign</a:t>
            </a:r>
            <a:r>
              <a:rPr sz="1100" spc="-130" dirty="0">
                <a:solidFill>
                  <a:srgbClr val="1E0E3F"/>
                </a:solidFill>
                <a:latin typeface="Lucida Sans Unicode"/>
                <a:cs typeface="Lucida Sans Unicode"/>
              </a:rPr>
              <a:t> </a:t>
            </a:r>
            <a:r>
              <a:rPr sz="1100" spc="65" dirty="0">
                <a:solidFill>
                  <a:srgbClr val="1E0E3F"/>
                </a:solidFill>
                <a:latin typeface="Lucida Sans Unicode"/>
                <a:cs typeface="Lucida Sans Unicode"/>
              </a:rPr>
              <a:t>a</a:t>
            </a:r>
            <a:r>
              <a:rPr sz="1100" spc="-130" dirty="0">
                <a:solidFill>
                  <a:srgbClr val="1E0E3F"/>
                </a:solidFill>
                <a:latin typeface="Lucida Sans Unicode"/>
                <a:cs typeface="Lucida Sans Unicode"/>
              </a:rPr>
              <a:t> </a:t>
            </a:r>
            <a:r>
              <a:rPr sz="1100" spc="35" dirty="0">
                <a:solidFill>
                  <a:srgbClr val="1E0E3F"/>
                </a:solidFill>
                <a:latin typeface="Lucida Sans Unicode"/>
                <a:cs typeface="Lucida Sans Unicode"/>
              </a:rPr>
              <a:t>NED</a:t>
            </a:r>
            <a:r>
              <a:rPr sz="1100" spc="-130" dirty="0">
                <a:solidFill>
                  <a:srgbClr val="1E0E3F"/>
                </a:solidFill>
                <a:latin typeface="Lucida Sans Unicode"/>
                <a:cs typeface="Lucida Sans Unicode"/>
              </a:rPr>
              <a:t> </a:t>
            </a:r>
            <a:r>
              <a:rPr sz="1100" spc="-10" dirty="0">
                <a:solidFill>
                  <a:srgbClr val="1E0E3F"/>
                </a:solidFill>
                <a:latin typeface="Lucida Sans Unicode"/>
                <a:cs typeface="Lucida Sans Unicode"/>
              </a:rPr>
              <a:t>as</a:t>
            </a:r>
            <a:r>
              <a:rPr sz="1100" spc="-135" dirty="0">
                <a:solidFill>
                  <a:srgbClr val="1E0E3F"/>
                </a:solidFill>
                <a:latin typeface="Lucida Sans Unicode"/>
                <a:cs typeface="Lucida Sans Unicode"/>
              </a:rPr>
              <a:t> </a:t>
            </a:r>
            <a:r>
              <a:rPr sz="1100" spc="-5" dirty="0">
                <a:solidFill>
                  <a:srgbClr val="1E0E3F"/>
                </a:solidFill>
                <a:latin typeface="Lucida Sans Unicode"/>
                <a:cs typeface="Lucida Sans Unicode"/>
              </a:rPr>
              <a:t>an</a:t>
            </a:r>
            <a:r>
              <a:rPr sz="1100" spc="-130" dirty="0">
                <a:solidFill>
                  <a:srgbClr val="1E0E3F"/>
                </a:solidFill>
                <a:latin typeface="Lucida Sans Unicode"/>
                <a:cs typeface="Lucida Sans Unicode"/>
              </a:rPr>
              <a:t> </a:t>
            </a:r>
            <a:r>
              <a:rPr sz="1100" spc="-50" dirty="0">
                <a:solidFill>
                  <a:srgbClr val="1E0E3F"/>
                </a:solidFill>
                <a:latin typeface="Lucida Sans Unicode"/>
                <a:cs typeface="Lucida Sans Unicode"/>
              </a:rPr>
              <a:t>observer</a:t>
            </a:r>
            <a:r>
              <a:rPr sz="1100" spc="-130" dirty="0">
                <a:solidFill>
                  <a:srgbClr val="1E0E3F"/>
                </a:solidFill>
                <a:latin typeface="Lucida Sans Unicode"/>
                <a:cs typeface="Lucida Sans Unicode"/>
              </a:rPr>
              <a:t> </a:t>
            </a:r>
            <a:r>
              <a:rPr sz="1100" spc="-60" dirty="0">
                <a:solidFill>
                  <a:srgbClr val="1E0E3F"/>
                </a:solidFill>
                <a:latin typeface="Lucida Sans Unicode"/>
                <a:cs typeface="Lucida Sans Unicode"/>
              </a:rPr>
              <a:t>which</a:t>
            </a:r>
            <a:r>
              <a:rPr sz="1100" spc="-130" dirty="0">
                <a:solidFill>
                  <a:srgbClr val="1E0E3F"/>
                </a:solidFill>
                <a:latin typeface="Lucida Sans Unicode"/>
                <a:cs typeface="Lucida Sans Unicode"/>
              </a:rPr>
              <a:t> </a:t>
            </a:r>
            <a:r>
              <a:rPr sz="1100" spc="-25" dirty="0">
                <a:solidFill>
                  <a:srgbClr val="1E0E3F"/>
                </a:solidFill>
                <a:latin typeface="Lucida Sans Unicode"/>
                <a:cs typeface="Lucida Sans Unicode"/>
              </a:rPr>
              <a:t>can</a:t>
            </a:r>
            <a:r>
              <a:rPr sz="1100" spc="-130" dirty="0">
                <a:solidFill>
                  <a:srgbClr val="1E0E3F"/>
                </a:solidFill>
                <a:latin typeface="Lucida Sans Unicode"/>
                <a:cs typeface="Lucida Sans Unicode"/>
              </a:rPr>
              <a:t> </a:t>
            </a:r>
            <a:r>
              <a:rPr sz="1100" spc="-25" dirty="0">
                <a:solidFill>
                  <a:srgbClr val="1E0E3F"/>
                </a:solidFill>
                <a:latin typeface="Lucida Sans Unicode"/>
                <a:cs typeface="Lucida Sans Unicode"/>
              </a:rPr>
              <a:t>be</a:t>
            </a:r>
            <a:r>
              <a:rPr sz="1100" spc="-135" dirty="0">
                <a:solidFill>
                  <a:srgbClr val="1E0E3F"/>
                </a:solidFill>
                <a:latin typeface="Lucida Sans Unicode"/>
                <a:cs typeface="Lucida Sans Unicode"/>
              </a:rPr>
              <a:t> </a:t>
            </a:r>
            <a:r>
              <a:rPr sz="1100" spc="-65" dirty="0">
                <a:solidFill>
                  <a:srgbClr val="1E0E3F"/>
                </a:solidFill>
                <a:latin typeface="Lucida Sans Unicode"/>
                <a:cs typeface="Lucida Sans Unicode"/>
              </a:rPr>
              <a:t>discussed</a:t>
            </a:r>
            <a:r>
              <a:rPr sz="1100" spc="-130" dirty="0">
                <a:solidFill>
                  <a:srgbClr val="1E0E3F"/>
                </a:solidFill>
                <a:latin typeface="Lucida Sans Unicode"/>
                <a:cs typeface="Lucida Sans Unicode"/>
              </a:rPr>
              <a:t> </a:t>
            </a:r>
            <a:r>
              <a:rPr sz="1100" spc="-45" dirty="0">
                <a:solidFill>
                  <a:srgbClr val="1E0E3F"/>
                </a:solidFill>
                <a:latin typeface="Lucida Sans Unicode"/>
                <a:cs typeface="Lucida Sans Unicode"/>
              </a:rPr>
              <a:t>with</a:t>
            </a:r>
            <a:r>
              <a:rPr sz="1100" spc="-130" dirty="0">
                <a:solidFill>
                  <a:srgbClr val="1E0E3F"/>
                </a:solidFill>
                <a:latin typeface="Lucida Sans Unicode"/>
                <a:cs typeface="Lucida Sans Unicode"/>
              </a:rPr>
              <a:t> </a:t>
            </a:r>
            <a:r>
              <a:rPr sz="1100" spc="-35" dirty="0">
                <a:solidFill>
                  <a:srgbClr val="1E0E3F"/>
                </a:solidFill>
                <a:latin typeface="Lucida Sans Unicode"/>
                <a:cs typeface="Lucida Sans Unicode"/>
              </a:rPr>
              <a:t>the</a:t>
            </a:r>
            <a:r>
              <a:rPr sz="1100" spc="-130" dirty="0">
                <a:solidFill>
                  <a:srgbClr val="1E0E3F"/>
                </a:solidFill>
                <a:latin typeface="Lucida Sans Unicode"/>
                <a:cs typeface="Lucida Sans Unicode"/>
              </a:rPr>
              <a:t> </a:t>
            </a:r>
            <a:r>
              <a:rPr sz="1100" spc="40" dirty="0">
                <a:solidFill>
                  <a:srgbClr val="1E0E3F"/>
                </a:solidFill>
                <a:latin typeface="Lucida Sans Unicode"/>
                <a:cs typeface="Lucida Sans Unicode"/>
              </a:rPr>
              <a:t>WiN</a:t>
            </a:r>
            <a:r>
              <a:rPr sz="1100" spc="-135" dirty="0">
                <a:solidFill>
                  <a:srgbClr val="1E0E3F"/>
                </a:solidFill>
                <a:latin typeface="Lucida Sans Unicode"/>
                <a:cs typeface="Lucida Sans Unicode"/>
              </a:rPr>
              <a:t> </a:t>
            </a:r>
            <a:r>
              <a:rPr sz="1100" spc="-50" dirty="0">
                <a:solidFill>
                  <a:srgbClr val="1E0E3F"/>
                </a:solidFill>
                <a:latin typeface="Lucida Sans Unicode"/>
                <a:cs typeface="Lucida Sans Unicode"/>
              </a:rPr>
              <a:t>project</a:t>
            </a:r>
            <a:r>
              <a:rPr sz="1100" spc="-130" dirty="0">
                <a:solidFill>
                  <a:srgbClr val="1E0E3F"/>
                </a:solidFill>
                <a:latin typeface="Lucida Sans Unicode"/>
                <a:cs typeface="Lucida Sans Unicode"/>
              </a:rPr>
              <a:t> </a:t>
            </a:r>
            <a:r>
              <a:rPr sz="1100" spc="-15" dirty="0">
                <a:solidFill>
                  <a:srgbClr val="1E0E3F"/>
                </a:solidFill>
                <a:latin typeface="Lucida Sans Unicode"/>
                <a:cs typeface="Lucida Sans Unicode"/>
              </a:rPr>
              <a:t>team</a:t>
            </a:r>
            <a:r>
              <a:rPr lang="en-GB" sz="1100" spc="-15" dirty="0">
                <a:solidFill>
                  <a:srgbClr val="1E0E3F"/>
                </a:solidFill>
                <a:latin typeface="Lucida Sans Unicode"/>
                <a:cs typeface="Lucida Sans Unicode"/>
              </a:rPr>
              <a:t>.</a:t>
            </a:r>
            <a:endParaRPr sz="1100" dirty="0">
              <a:latin typeface="Lucida Sans Unicode"/>
              <a:cs typeface="Lucida Sans Unicode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969836" y="10109203"/>
            <a:ext cx="100965" cy="1778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000" b="1" i="1" spc="5" dirty="0">
                <a:solidFill>
                  <a:srgbClr val="323031"/>
                </a:solidFill>
                <a:latin typeface="Trebuchet MS"/>
                <a:cs typeface="Trebuchet MS"/>
              </a:rPr>
              <a:t>5</a:t>
            </a:r>
            <a:endParaRPr sz="1000">
              <a:latin typeface="Trebuchet MS"/>
              <a:cs typeface="Trebuchet MS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69391" y="10121903"/>
            <a:ext cx="3170759" cy="15132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b="1" spc="30" dirty="0">
                <a:solidFill>
                  <a:srgbClr val="1E0E3F"/>
                </a:solidFill>
                <a:latin typeface="Helvetica 55 Roman"/>
                <a:cs typeface="Helvetica 55 Roman"/>
              </a:rPr>
              <a:t>WiN </a:t>
            </a:r>
            <a:r>
              <a:rPr sz="900" b="1" spc="-30" dirty="0">
                <a:solidFill>
                  <a:srgbClr val="1E0E3F"/>
                </a:solidFill>
                <a:latin typeface="Helvetica 55 Roman"/>
                <a:cs typeface="Helvetica 55 Roman"/>
              </a:rPr>
              <a:t>UK </a:t>
            </a:r>
            <a:r>
              <a:rPr sz="900" b="1" spc="-5" dirty="0">
                <a:solidFill>
                  <a:srgbClr val="1E0E3F"/>
                </a:solidFill>
                <a:latin typeface="Helvetica 55 Roman"/>
                <a:cs typeface="Helvetica 55 Roman"/>
              </a:rPr>
              <a:t>Non </a:t>
            </a:r>
            <a:r>
              <a:rPr sz="900" b="1" spc="-25" dirty="0">
                <a:solidFill>
                  <a:srgbClr val="1E0E3F"/>
                </a:solidFill>
                <a:latin typeface="Helvetica 55 Roman"/>
                <a:cs typeface="Helvetica 55 Roman"/>
              </a:rPr>
              <a:t>Executive </a:t>
            </a:r>
            <a:r>
              <a:rPr sz="900" b="1" spc="-15" dirty="0">
                <a:solidFill>
                  <a:srgbClr val="1E0E3F"/>
                </a:solidFill>
                <a:latin typeface="Helvetica 55 Roman"/>
                <a:cs typeface="Helvetica 55 Roman"/>
              </a:rPr>
              <a:t>Director </a:t>
            </a:r>
            <a:r>
              <a:rPr sz="900" b="1" dirty="0">
                <a:solidFill>
                  <a:srgbClr val="1E0E3F"/>
                </a:solidFill>
                <a:latin typeface="Helvetica 55 Roman"/>
                <a:cs typeface="Helvetica 55 Roman"/>
              </a:rPr>
              <a:t>(NED)</a:t>
            </a:r>
            <a:r>
              <a:rPr sz="900" b="1" spc="-175" dirty="0">
                <a:solidFill>
                  <a:srgbClr val="1E0E3F"/>
                </a:solidFill>
                <a:latin typeface="Helvetica 55 Roman"/>
                <a:cs typeface="Helvetica 55 Roman"/>
              </a:rPr>
              <a:t> </a:t>
            </a:r>
            <a:r>
              <a:rPr lang="en-GB" sz="900" b="1" spc="-40" dirty="0">
                <a:solidFill>
                  <a:srgbClr val="1E0E3F"/>
                </a:solidFill>
                <a:highlight>
                  <a:srgbClr val="FFFF00"/>
                </a:highlight>
                <a:latin typeface="Helvetica 55 Roman"/>
                <a:cs typeface="Helvetica 55 Roman"/>
              </a:rPr>
              <a:t>Programme</a:t>
            </a:r>
            <a:endParaRPr sz="900" dirty="0">
              <a:highlight>
                <a:srgbClr val="FFFF00"/>
              </a:highlight>
              <a:latin typeface="Helvetica 55 Roman"/>
              <a:cs typeface="Helvetica 55 Roman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78100" y="681334"/>
            <a:ext cx="259715" cy="208279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30"/>
              </a:spcBef>
              <a:tabLst>
                <a:tab pos="227965" algn="l"/>
              </a:tabLst>
            </a:pPr>
            <a:r>
              <a:rPr sz="1100" spc="-320" dirty="0">
                <a:solidFill>
                  <a:srgbClr val="1E0E3F"/>
                </a:solidFill>
                <a:latin typeface="Lucida Sans Unicode"/>
                <a:cs typeface="Lucida Sans Unicode"/>
              </a:rPr>
              <a:t>•	</a:t>
            </a:r>
            <a:r>
              <a:rPr sz="1100" spc="-110" dirty="0">
                <a:solidFill>
                  <a:srgbClr val="1E0E3F"/>
                </a:solidFill>
                <a:latin typeface="Lucida Sans Unicode"/>
                <a:cs typeface="Lucida Sans Unicode"/>
              </a:rPr>
              <a:t>.</a:t>
            </a:r>
            <a:endParaRPr sz="1100">
              <a:latin typeface="Lucida Sans Unicode"/>
              <a:cs typeface="Lucida Sans Unicode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0" y="0"/>
            <a:ext cx="7636509" cy="10768330"/>
          </a:xfrm>
          <a:custGeom>
            <a:avLst/>
            <a:gdLst/>
            <a:ahLst/>
            <a:cxnLst/>
            <a:rect l="l" t="t" r="r" b="b"/>
            <a:pathLst>
              <a:path w="7636509" h="10768330">
                <a:moveTo>
                  <a:pt x="0" y="10768203"/>
                </a:moveTo>
                <a:lnTo>
                  <a:pt x="7636205" y="10768203"/>
                </a:lnTo>
                <a:lnTo>
                  <a:pt x="7636205" y="0"/>
                </a:lnTo>
                <a:lnTo>
                  <a:pt x="0" y="0"/>
                </a:lnTo>
                <a:lnTo>
                  <a:pt x="0" y="10768203"/>
                </a:lnTo>
                <a:close/>
              </a:path>
            </a:pathLst>
          </a:custGeom>
          <a:solidFill>
            <a:srgbClr val="623C9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1639018" y="4314393"/>
            <a:ext cx="4414626" cy="213941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565400" y="9680059"/>
            <a:ext cx="6494145" cy="3454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100" b="1" spc="-100" dirty="0">
                <a:solidFill>
                  <a:srgbClr val="FFFFFF"/>
                </a:solidFill>
                <a:latin typeface="Helvetica 55 Roman"/>
                <a:cs typeface="Helvetica 55 Roman"/>
              </a:rPr>
              <a:t>Encouraging </a:t>
            </a:r>
            <a:r>
              <a:rPr sz="2100" b="1" spc="-105" dirty="0">
                <a:solidFill>
                  <a:srgbClr val="FFFFFF"/>
                </a:solidFill>
                <a:latin typeface="Helvetica 55 Roman"/>
                <a:cs typeface="Helvetica 55 Roman"/>
              </a:rPr>
              <a:t>more </a:t>
            </a:r>
            <a:r>
              <a:rPr sz="2100" b="1" spc="-110" dirty="0">
                <a:solidFill>
                  <a:srgbClr val="FFFFFF"/>
                </a:solidFill>
                <a:latin typeface="Helvetica 55 Roman"/>
                <a:cs typeface="Helvetica 55 Roman"/>
              </a:rPr>
              <a:t>women </a:t>
            </a:r>
            <a:r>
              <a:rPr sz="2100" b="1" spc="-20" dirty="0">
                <a:solidFill>
                  <a:srgbClr val="FFFFFF"/>
                </a:solidFill>
                <a:latin typeface="Helvetica 55 Roman"/>
                <a:cs typeface="Helvetica 55 Roman"/>
              </a:rPr>
              <a:t>to </a:t>
            </a:r>
            <a:r>
              <a:rPr sz="2100" b="1" spc="-120" dirty="0">
                <a:solidFill>
                  <a:srgbClr val="FFFFFF"/>
                </a:solidFill>
                <a:latin typeface="Helvetica 55 Roman"/>
                <a:cs typeface="Helvetica 55 Roman"/>
              </a:rPr>
              <a:t>pursue </a:t>
            </a:r>
            <a:r>
              <a:rPr sz="2100" b="1" spc="15" dirty="0">
                <a:solidFill>
                  <a:srgbClr val="FFFFFF"/>
                </a:solidFill>
                <a:latin typeface="Helvetica 55 Roman"/>
                <a:cs typeface="Helvetica 55 Roman"/>
              </a:rPr>
              <a:t>a </a:t>
            </a:r>
            <a:r>
              <a:rPr sz="2100" b="1" spc="-95" dirty="0">
                <a:solidFill>
                  <a:srgbClr val="FFFFFF"/>
                </a:solidFill>
                <a:latin typeface="Helvetica 55 Roman"/>
                <a:cs typeface="Helvetica 55 Roman"/>
              </a:rPr>
              <a:t>career </a:t>
            </a:r>
            <a:r>
              <a:rPr sz="2100" b="1" spc="-60" dirty="0">
                <a:solidFill>
                  <a:srgbClr val="FFFFFF"/>
                </a:solidFill>
                <a:latin typeface="Helvetica 55 Roman"/>
                <a:cs typeface="Helvetica 55 Roman"/>
              </a:rPr>
              <a:t>in</a:t>
            </a:r>
            <a:r>
              <a:rPr sz="2100" b="1" spc="-355" dirty="0">
                <a:solidFill>
                  <a:srgbClr val="FFFFFF"/>
                </a:solidFill>
                <a:latin typeface="Helvetica 55 Roman"/>
                <a:cs typeface="Helvetica 55 Roman"/>
              </a:rPr>
              <a:t> </a:t>
            </a:r>
            <a:r>
              <a:rPr sz="2100" b="1" spc="-95" dirty="0">
                <a:solidFill>
                  <a:srgbClr val="FFFFFF"/>
                </a:solidFill>
                <a:latin typeface="Helvetica 55 Roman"/>
                <a:cs typeface="Helvetica 55 Roman"/>
              </a:rPr>
              <a:t>nuclear</a:t>
            </a:r>
            <a:endParaRPr sz="2100">
              <a:latin typeface="Helvetica 55 Roman"/>
              <a:cs typeface="Helvetica 55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1E0E3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416f185f-a6b9-4ebf-9fc9-5e10cb8fd750">
      <Terms xmlns="http://schemas.microsoft.com/office/infopath/2007/PartnerControls"/>
    </lcf76f155ced4ddcb4097134ff3c332f>
    <TaxCatchAll xmlns="6258bf94-ba2e-4c42-b1d1-6fb7b8b70a68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02480861CA4794B86760091937B62AA" ma:contentTypeVersion="15" ma:contentTypeDescription="Create a new document." ma:contentTypeScope="" ma:versionID="ca0062c8335ebd3114fc581f84b111b9">
  <xsd:schema xmlns:xsd="http://www.w3.org/2001/XMLSchema" xmlns:xs="http://www.w3.org/2001/XMLSchema" xmlns:p="http://schemas.microsoft.com/office/2006/metadata/properties" xmlns:ns2="416f185f-a6b9-4ebf-9fc9-5e10cb8fd750" xmlns:ns3="6258bf94-ba2e-4c42-b1d1-6fb7b8b70a68" targetNamespace="http://schemas.microsoft.com/office/2006/metadata/properties" ma:root="true" ma:fieldsID="241404bb2290c671c9013140fd476205" ns2:_="" ns3:_="">
    <xsd:import namespace="416f185f-a6b9-4ebf-9fc9-5e10cb8fd750"/>
    <xsd:import namespace="6258bf94-ba2e-4c42-b1d1-6fb7b8b70a6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Location" minOccurs="0"/>
                <xsd:element ref="ns2:MediaServiceOCR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16f185f-a6b9-4ebf-9fc9-5e10cb8fd75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9c3a9f52-cc49-4e1c-971c-abeceeca2258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9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258bf94-ba2e-4c42-b1d1-6fb7b8b70a68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8" nillable="true" ma:displayName="Taxonomy Catch All Column" ma:hidden="true" ma:list="{3bdaac19-9de3-46e4-b54d-50d17e926ce6}" ma:internalName="TaxCatchAll" ma:showField="CatchAllData" ma:web="6258bf94-ba2e-4c42-b1d1-6fb7b8b70a6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4787756-342D-454E-962B-31A254FE4D43}">
  <ds:schemaRefs>
    <ds:schemaRef ds:uri="http://www.w3.org/XML/1998/namespace"/>
    <ds:schemaRef ds:uri="http://schemas.openxmlformats.org/package/2006/metadata/core-properties"/>
    <ds:schemaRef ds:uri="http://purl.org/dc/elements/1.1/"/>
    <ds:schemaRef ds:uri="http://schemas.microsoft.com/office/2006/documentManagement/types"/>
    <ds:schemaRef ds:uri="http://schemas.microsoft.com/office/2006/metadata/properties"/>
    <ds:schemaRef ds:uri="http://purl.org/dc/dcmitype/"/>
    <ds:schemaRef ds:uri="http://purl.org/dc/terms/"/>
    <ds:schemaRef ds:uri="416f185f-a6b9-4ebf-9fc9-5e10cb8fd750"/>
    <ds:schemaRef ds:uri="http://schemas.microsoft.com/office/infopath/2007/PartnerControls"/>
    <ds:schemaRef ds:uri="6258bf94-ba2e-4c42-b1d1-6fb7b8b70a68"/>
  </ds:schemaRefs>
</ds:datastoreItem>
</file>

<file path=customXml/itemProps2.xml><?xml version="1.0" encoding="utf-8"?>
<ds:datastoreItem xmlns:ds="http://schemas.openxmlformats.org/officeDocument/2006/customXml" ds:itemID="{0DAD9C5F-8E13-4FF5-93AD-A85101F11D7E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2C6C00D-EC90-459D-85F8-37044492906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16f185f-a6b9-4ebf-9fc9-5e10cb8fd750"/>
    <ds:schemaRef ds:uri="6258bf94-ba2e-4c42-b1d1-6fb7b8b70a6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221</TotalTime>
  <Words>2212</Words>
  <Application>Microsoft Office PowerPoint</Application>
  <PresentationFormat>Custom</PresentationFormat>
  <Paragraphs>115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3" baseType="lpstr">
      <vt:lpstr>Arial</vt:lpstr>
      <vt:lpstr>Calibri</vt:lpstr>
      <vt:lpstr>Helvetica 55 Roman</vt:lpstr>
      <vt:lpstr>Lucida Sans Unicode</vt:lpstr>
      <vt:lpstr>Tahoma</vt:lpstr>
      <vt:lpstr>Trebuchet MS</vt:lpstr>
      <vt:lpstr>Office Theme</vt:lpstr>
      <vt:lpstr>PowerPoint Presentation</vt:lpstr>
      <vt:lpstr>What you need to know before applying for the  WiN Non Executive Director (NED) Scheme: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Snook Esther</cp:lastModifiedBy>
  <cp:revision>4</cp:revision>
  <dcterms:created xsi:type="dcterms:W3CDTF">2025-09-04T10:51:31Z</dcterms:created>
  <dcterms:modified xsi:type="dcterms:W3CDTF">2025-09-05T12:42:51Z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2024-05-12T00:00:00Z</vt:filetime>
  </property>
  <property fmtid="{D5CDD505-2E9C-101B-9397-08002B2CF9AE}" pid="3" name="Creator">
    <vt:lpwstr>Adobe InDesign 16.4 (Macintosh)</vt:lpwstr>
  </property>
  <property fmtid="{D5CDD505-2E9C-101B-9397-08002B2CF9AE}" pid="4" name="LastSaved">
    <vt:filetime>2025-09-04T00:00:00Z</vt:filetime>
  </property>
  <property fmtid="{D5CDD505-2E9C-101B-9397-08002B2CF9AE}" pid="5" name="MSIP_Label_002fffcc-0b75-4fc5-9391-81f23a104fec_Enabled">
    <vt:lpwstr>true</vt:lpwstr>
  </property>
  <property fmtid="{D5CDD505-2E9C-101B-9397-08002B2CF9AE}" pid="6" name="MSIP_Label_002fffcc-0b75-4fc5-9391-81f23a104fec_SetDate">
    <vt:lpwstr>2025-09-04T10:51:44Z</vt:lpwstr>
  </property>
  <property fmtid="{D5CDD505-2E9C-101B-9397-08002B2CF9AE}" pid="7" name="MSIP_Label_002fffcc-0b75-4fc5-9391-81f23a104fec_Method">
    <vt:lpwstr>Privileged</vt:lpwstr>
  </property>
  <property fmtid="{D5CDD505-2E9C-101B-9397-08002B2CF9AE}" pid="8" name="MSIP_Label_002fffcc-0b75-4fc5-9391-81f23a104fec_Name">
    <vt:lpwstr>OFFICIAL (not marked)</vt:lpwstr>
  </property>
  <property fmtid="{D5CDD505-2E9C-101B-9397-08002B2CF9AE}" pid="9" name="MSIP_Label_002fffcc-0b75-4fc5-9391-81f23a104fec_SiteId">
    <vt:lpwstr>ee032e7f-73e4-457a-a0c4-cfbe17e33ceb</vt:lpwstr>
  </property>
  <property fmtid="{D5CDD505-2E9C-101B-9397-08002B2CF9AE}" pid="10" name="MSIP_Label_002fffcc-0b75-4fc5-9391-81f23a104fec_ActionId">
    <vt:lpwstr>1cff9db1-587c-49c1-9c54-52928f5c0d52</vt:lpwstr>
  </property>
  <property fmtid="{D5CDD505-2E9C-101B-9397-08002B2CF9AE}" pid="11" name="MSIP_Label_002fffcc-0b75-4fc5-9391-81f23a104fec_ContentBits">
    <vt:lpwstr>0</vt:lpwstr>
  </property>
  <property fmtid="{D5CDD505-2E9C-101B-9397-08002B2CF9AE}" pid="12" name="MSIP_Label_002fffcc-0b75-4fc5-9391-81f23a104fec_Tag">
    <vt:lpwstr>10, 0, 1, 1</vt:lpwstr>
  </property>
  <property fmtid="{D5CDD505-2E9C-101B-9397-08002B2CF9AE}" pid="13" name="MSIP_Label_04443ded-827a-46bf-8c23-accc3d394867_Enabled">
    <vt:lpwstr>true</vt:lpwstr>
  </property>
  <property fmtid="{D5CDD505-2E9C-101B-9397-08002B2CF9AE}" pid="14" name="MSIP_Label_04443ded-827a-46bf-8c23-accc3d394867_SetDate">
    <vt:lpwstr>2025-09-05T07:18:02Z</vt:lpwstr>
  </property>
  <property fmtid="{D5CDD505-2E9C-101B-9397-08002B2CF9AE}" pid="15" name="MSIP_Label_04443ded-827a-46bf-8c23-accc3d394867_Method">
    <vt:lpwstr>Privileged</vt:lpwstr>
  </property>
  <property fmtid="{D5CDD505-2E9C-101B-9397-08002B2CF9AE}" pid="16" name="MSIP_Label_04443ded-827a-46bf-8c23-accc3d394867_Name">
    <vt:lpwstr>NOT PROTECTIVELY MARKED</vt:lpwstr>
  </property>
  <property fmtid="{D5CDD505-2E9C-101B-9397-08002B2CF9AE}" pid="17" name="MSIP_Label_04443ded-827a-46bf-8c23-accc3d394867_SiteId">
    <vt:lpwstr>75046e30-7443-48c1-89c4-f710fef78b2b</vt:lpwstr>
  </property>
  <property fmtid="{D5CDD505-2E9C-101B-9397-08002B2CF9AE}" pid="18" name="MSIP_Label_04443ded-827a-46bf-8c23-accc3d394867_ActionId">
    <vt:lpwstr>6d1274a2-829a-49b6-adc9-e97a21cb4634</vt:lpwstr>
  </property>
  <property fmtid="{D5CDD505-2E9C-101B-9397-08002B2CF9AE}" pid="19" name="MSIP_Label_04443ded-827a-46bf-8c23-accc3d394867_ContentBits">
    <vt:lpwstr>0</vt:lpwstr>
  </property>
  <property fmtid="{D5CDD505-2E9C-101B-9397-08002B2CF9AE}" pid="20" name="MSIP_Label_04443ded-827a-46bf-8c23-accc3d394867_Tag">
    <vt:lpwstr>10, 0, 1, 1</vt:lpwstr>
  </property>
  <property fmtid="{D5CDD505-2E9C-101B-9397-08002B2CF9AE}" pid="21" name="ContentTypeId">
    <vt:lpwstr>0x010100302480861CA4794B86760091937B62AA</vt:lpwstr>
  </property>
  <property fmtid="{D5CDD505-2E9C-101B-9397-08002B2CF9AE}" pid="22" name="MediaServiceImageTags">
    <vt:lpwstr/>
  </property>
</Properties>
</file>